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0" r:id="rId3"/>
    <p:sldId id="284" r:id="rId4"/>
    <p:sldId id="282" r:id="rId5"/>
    <p:sldId id="285" r:id="rId6"/>
    <p:sldId id="286" r:id="rId7"/>
    <p:sldId id="287" r:id="rId8"/>
    <p:sldId id="288" r:id="rId9"/>
    <p:sldId id="290" r:id="rId10"/>
    <p:sldId id="289" r:id="rId11"/>
    <p:sldId id="298" r:id="rId12"/>
    <p:sldId id="291" r:id="rId13"/>
    <p:sldId id="292" r:id="rId14"/>
    <p:sldId id="293" r:id="rId15"/>
    <p:sldId id="294" r:id="rId16"/>
    <p:sldId id="296" r:id="rId17"/>
    <p:sldId id="29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FE8CC-B62B-4B27-90C1-C1803F0F0B60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6D6F2-A351-4BCB-801B-6941310404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3FAA2-7061-4ABE-8304-48E286BB5548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1B86A-531A-4BA5-B393-8D581E474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09D02-E6F5-4E5E-B5D2-4183C934E2A3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8B60D-4F37-4166-8D0F-1B627395E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50AEF-E810-4CE5-9EC2-9C06DABB7762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E2AD4-2ECB-48F8-B06B-4CAA3EAE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1ACFC-7E65-4F50-9394-4888CE0E91A1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CED0A-E4DD-4518-8B44-51D2D454D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F8ECF-3C51-4D2B-BF56-3F017CE7C2EB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A0D28-A9BE-4B97-8C81-1F78967A5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9235C-7A8E-4A2B-913F-4F420B41C0C0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194D3-9366-4547-9D2E-4CDE0659BE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20DEF-0C8B-47D0-AF29-0C6D667C636F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E302D-AD42-4035-895B-35ED0A89C1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DA32D-A3AE-481B-BCF6-72943DC3B535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879C0-C8B8-4A15-A4AD-8FB41FFA19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84B96-7BE6-432F-B8AB-4D879E38FD97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25007-ECDA-4B5B-BCB0-E0EF237D5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9D5CB-DDD5-413E-95C2-2EFDEBA44E2B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84F62-9144-4AAF-BD90-460097B12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A9A2967-D765-4C4D-9911-B611CE26C7FA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54FAFC-B956-4293-8C08-3325507A7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67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60;&#1080;&#1083;&#1100;&#1084;&#1099;\&#1041;&#1077;&#1083;&#1072;&#1079;&#1099;%20&#1074;%20&#1076;&#1077;&#1081;&#1089;&#1090;&#1074;&#1080;&#1080;%2000_05_30-00_06_30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dirty="0" err="1" smtClean="0"/>
              <a:t>Успомніўшы</a:t>
            </a:r>
            <a:r>
              <a:rPr lang="ru-RU" sz="3100" dirty="0" smtClean="0"/>
              <a:t> </a:t>
            </a:r>
            <a:r>
              <a:rPr lang="ru-RU" sz="3100" dirty="0" err="1" smtClean="0"/>
              <a:t>вывучаны</a:t>
            </a:r>
            <a:r>
              <a:rPr lang="ru-RU" sz="3100" dirty="0" smtClean="0"/>
              <a:t> </a:t>
            </a:r>
            <a:r>
              <a:rPr lang="ru-RU" sz="3100" dirty="0" err="1" smtClean="0"/>
              <a:t>матэрыял</a:t>
            </a:r>
            <a:r>
              <a:rPr lang="ru-RU" sz="3100" dirty="0" smtClean="0"/>
              <a:t>, вы </a:t>
            </a:r>
            <a:r>
              <a:rPr lang="ru-RU" sz="3100" dirty="0" err="1" smtClean="0"/>
              <a:t>зможаце</a:t>
            </a:r>
            <a:r>
              <a:rPr lang="ru-RU" sz="3100" dirty="0" smtClean="0"/>
              <a:t> </a:t>
            </a:r>
            <a:r>
              <a:rPr lang="ru-RU" sz="3100" dirty="0" err="1" smtClean="0"/>
              <a:t>адказаць</a:t>
            </a:r>
            <a:r>
              <a:rPr lang="ru-RU" sz="3100" dirty="0" smtClean="0"/>
              <a:t> на </a:t>
            </a:r>
            <a:r>
              <a:rPr lang="ru-RU" sz="3100" dirty="0" err="1" smtClean="0"/>
              <a:t>пытанні</a:t>
            </a:r>
            <a:r>
              <a:rPr lang="ru-RU" sz="3100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(</a:t>
            </a:r>
            <a:r>
              <a:rPr lang="be-BY" sz="2400" dirty="0" smtClean="0"/>
              <a:t>так</a:t>
            </a:r>
            <a:r>
              <a:rPr lang="ru-RU" sz="2400" dirty="0" smtClean="0"/>
              <a:t>- </a:t>
            </a:r>
            <a:r>
              <a:rPr lang="ru-RU" sz="2400" dirty="0" err="1" smtClean="0"/>
              <a:t>нахіленая</a:t>
            </a:r>
            <a:r>
              <a:rPr lang="ru-RU" sz="2400" dirty="0" smtClean="0"/>
              <a:t> </a:t>
            </a:r>
            <a:r>
              <a:rPr lang="ru-RU" sz="2400" dirty="0" smtClean="0"/>
              <a:t>рыск</a:t>
            </a:r>
            <a:r>
              <a:rPr lang="ru-RU" sz="2400" dirty="0" smtClean="0"/>
              <a:t>а </a:t>
            </a:r>
            <a:r>
              <a:rPr lang="ru-RU" sz="2400" dirty="0" err="1" smtClean="0"/>
              <a:t>змейкі</a:t>
            </a:r>
            <a:r>
              <a:rPr lang="ru-RU" sz="2400" dirty="0" smtClean="0"/>
              <a:t>, не </a:t>
            </a:r>
            <a:r>
              <a:rPr lang="ru-RU" sz="2400" dirty="0" smtClean="0"/>
              <a:t>– </a:t>
            </a:r>
            <a:r>
              <a:rPr lang="ru-RU" sz="2400" dirty="0" err="1" smtClean="0"/>
              <a:t>гарызантальная</a:t>
            </a:r>
            <a:r>
              <a:rPr lang="ru-RU" sz="2400" dirty="0" smtClean="0"/>
              <a:t>)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err="1" smtClean="0"/>
              <a:t>Гідрастатычны</a:t>
            </a:r>
            <a:r>
              <a:rPr lang="ru-RU" dirty="0" smtClean="0"/>
              <a:t> </a:t>
            </a:r>
            <a:r>
              <a:rPr lang="ru-RU" dirty="0" err="1" smtClean="0"/>
              <a:t>ціск</a:t>
            </a:r>
            <a:r>
              <a:rPr lang="ru-RU" dirty="0" smtClean="0"/>
              <a:t> </a:t>
            </a:r>
            <a:r>
              <a:rPr lang="ru-RU" dirty="0" err="1" smtClean="0"/>
              <a:t>залежыць</a:t>
            </a:r>
            <a:r>
              <a:rPr lang="ru-RU" dirty="0" smtClean="0"/>
              <a:t> ад </a:t>
            </a:r>
            <a:r>
              <a:rPr lang="ru-RU" dirty="0" err="1" smtClean="0"/>
              <a:t>шчыльнасці</a:t>
            </a:r>
            <a:r>
              <a:rPr lang="ru-RU" dirty="0" smtClean="0"/>
              <a:t> 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вышыні</a:t>
            </a:r>
            <a:r>
              <a:rPr lang="ru-RU" dirty="0" smtClean="0"/>
              <a:t>  </a:t>
            </a:r>
            <a:r>
              <a:rPr lang="ru-RU" dirty="0" err="1" smtClean="0"/>
              <a:t>слупка</a:t>
            </a:r>
            <a:r>
              <a:rPr lang="ru-RU" dirty="0" smtClean="0"/>
              <a:t> </a:t>
            </a:r>
            <a:r>
              <a:rPr lang="ru-RU" dirty="0" err="1" smtClean="0"/>
              <a:t>вадкасці</a:t>
            </a:r>
            <a:r>
              <a:rPr lang="ru-RU" dirty="0" smtClean="0"/>
              <a:t> 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err="1" smtClean="0"/>
              <a:t>Рухомасць</a:t>
            </a:r>
            <a:r>
              <a:rPr lang="ru-RU" dirty="0" smtClean="0"/>
              <a:t> </a:t>
            </a:r>
            <a:r>
              <a:rPr lang="ru-RU" dirty="0" err="1" smtClean="0"/>
              <a:t>малекул</a:t>
            </a:r>
            <a:r>
              <a:rPr lang="ru-RU" dirty="0" smtClean="0"/>
              <a:t> </a:t>
            </a:r>
            <a:r>
              <a:rPr lang="ru-RU" dirty="0" err="1" smtClean="0"/>
              <a:t>вады</a:t>
            </a:r>
            <a:r>
              <a:rPr lang="ru-RU" dirty="0" smtClean="0"/>
              <a:t> </a:t>
            </a:r>
            <a:r>
              <a:rPr lang="ru-RU" dirty="0" err="1" smtClean="0"/>
              <a:t>меншая</a:t>
            </a:r>
            <a:r>
              <a:rPr lang="ru-RU" dirty="0" smtClean="0"/>
              <a:t>, </a:t>
            </a:r>
            <a:r>
              <a:rPr lang="ru-RU" dirty="0" err="1" smtClean="0"/>
              <a:t>чым</a:t>
            </a:r>
            <a:r>
              <a:rPr lang="ru-RU" dirty="0" smtClean="0"/>
              <a:t> </a:t>
            </a:r>
            <a:r>
              <a:rPr lang="ru-RU" dirty="0" err="1" smtClean="0"/>
              <a:t>малекул</a:t>
            </a:r>
            <a:r>
              <a:rPr lang="ru-RU" dirty="0" smtClean="0"/>
              <a:t> </a:t>
            </a:r>
            <a:r>
              <a:rPr lang="ru-RU" dirty="0" err="1" smtClean="0"/>
              <a:t>паветра</a:t>
            </a:r>
            <a:endParaRPr lang="ru-RU" dirty="0" smtClean="0"/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smtClean="0"/>
              <a:t>Закон Паскаля </a:t>
            </a:r>
            <a:r>
              <a:rPr lang="ru-RU" dirty="0" err="1" smtClean="0"/>
              <a:t>правільны</a:t>
            </a:r>
            <a:r>
              <a:rPr lang="ru-RU" dirty="0" smtClean="0"/>
              <a:t> для </a:t>
            </a:r>
            <a:r>
              <a:rPr lang="ru-RU" dirty="0" err="1" smtClean="0"/>
              <a:t>цвёрдых</a:t>
            </a:r>
            <a:r>
              <a:rPr lang="ru-RU" dirty="0" smtClean="0"/>
              <a:t> </a:t>
            </a:r>
            <a:r>
              <a:rPr lang="ru-RU" dirty="0" err="1" smtClean="0"/>
              <a:t>целаў</a:t>
            </a:r>
            <a:r>
              <a:rPr lang="ru-RU" dirty="0" smtClean="0"/>
              <a:t>  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err="1" smtClean="0"/>
              <a:t>Ціск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разлічыць</a:t>
            </a:r>
            <a:r>
              <a:rPr lang="ru-RU" dirty="0" smtClean="0"/>
              <a:t>, </a:t>
            </a:r>
            <a:r>
              <a:rPr lang="ru-RU" dirty="0" err="1" smtClean="0"/>
              <a:t>падзяліўшы</a:t>
            </a:r>
            <a:r>
              <a:rPr lang="ru-RU" dirty="0" smtClean="0"/>
              <a:t> </a:t>
            </a:r>
            <a:r>
              <a:rPr lang="ru-RU" dirty="0" err="1" smtClean="0"/>
              <a:t>сілу</a:t>
            </a:r>
            <a:r>
              <a:rPr lang="ru-RU" dirty="0" smtClean="0"/>
              <a:t>, якая </a:t>
            </a:r>
            <a:r>
              <a:rPr lang="ru-RU" dirty="0" err="1" smtClean="0"/>
              <a:t>дзейнічае</a:t>
            </a:r>
            <a:r>
              <a:rPr lang="ru-RU" dirty="0" smtClean="0"/>
              <a:t> </a:t>
            </a:r>
            <a:r>
              <a:rPr lang="ru-RU" dirty="0" err="1" smtClean="0"/>
              <a:t>перпендыкулярна</a:t>
            </a:r>
            <a:r>
              <a:rPr lang="ru-RU" dirty="0" smtClean="0"/>
              <a:t> </a:t>
            </a:r>
            <a:r>
              <a:rPr lang="ru-RU" dirty="0" err="1" smtClean="0"/>
              <a:t>апоры</a:t>
            </a:r>
            <a:r>
              <a:rPr lang="ru-RU" dirty="0" smtClean="0"/>
              <a:t>, на </a:t>
            </a:r>
            <a:r>
              <a:rPr lang="ru-RU" dirty="0" err="1" smtClean="0"/>
              <a:t>плошчу</a:t>
            </a:r>
            <a:r>
              <a:rPr lang="ru-RU" dirty="0" smtClean="0"/>
              <a:t> </a:t>
            </a:r>
            <a:r>
              <a:rPr lang="ru-RU" dirty="0" err="1" smtClean="0"/>
              <a:t>апоры</a:t>
            </a:r>
            <a:endParaRPr lang="ru-RU" dirty="0" smtClean="0"/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err="1" smtClean="0"/>
              <a:t>Знешні</a:t>
            </a:r>
            <a:r>
              <a:rPr lang="ru-RU" dirty="0" smtClean="0"/>
              <a:t> </a:t>
            </a:r>
            <a:r>
              <a:rPr lang="ru-RU" dirty="0" err="1" smtClean="0"/>
              <a:t>ціск</a:t>
            </a:r>
            <a:r>
              <a:rPr lang="ru-RU" dirty="0" smtClean="0"/>
              <a:t>  на </a:t>
            </a:r>
            <a:r>
              <a:rPr lang="ru-RU" dirty="0" err="1" smtClean="0"/>
              <a:t>вадкасць</a:t>
            </a:r>
            <a:r>
              <a:rPr lang="ru-RU" dirty="0" smtClean="0"/>
              <a:t> </a:t>
            </a:r>
            <a:r>
              <a:rPr lang="ru-RU" dirty="0" err="1" smtClean="0"/>
              <a:t>перадаецца</a:t>
            </a:r>
            <a:r>
              <a:rPr lang="ru-RU" dirty="0" smtClean="0"/>
              <a:t> </a:t>
            </a:r>
            <a:r>
              <a:rPr lang="ru-RU" dirty="0" err="1" smtClean="0"/>
              <a:t>ў</a:t>
            </a:r>
            <a:r>
              <a:rPr lang="ru-RU" dirty="0" smtClean="0"/>
              <a:t> </a:t>
            </a:r>
            <a:r>
              <a:rPr lang="ru-RU" dirty="0" err="1" smtClean="0"/>
              <a:t>напрамку</a:t>
            </a:r>
            <a:r>
              <a:rPr lang="ru-RU" dirty="0" smtClean="0"/>
              <a:t> </a:t>
            </a:r>
            <a:r>
              <a:rPr lang="ru-RU" dirty="0" err="1" smtClean="0"/>
              <a:t>дзеяння</a:t>
            </a:r>
            <a:r>
              <a:rPr lang="ru-RU" dirty="0" smtClean="0"/>
              <a:t> </a:t>
            </a:r>
            <a:r>
              <a:rPr lang="ru-RU" dirty="0" err="1" smtClean="0"/>
              <a:t>сілы</a:t>
            </a:r>
            <a:endParaRPr lang="ru-RU" dirty="0" smtClean="0"/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err="1" smtClean="0"/>
              <a:t>Вадкасць</a:t>
            </a:r>
            <a:r>
              <a:rPr lang="ru-RU" dirty="0" smtClean="0"/>
              <a:t> мае  вагу </a:t>
            </a:r>
            <a:r>
              <a:rPr lang="ru-RU" dirty="0" err="1" smtClean="0"/>
              <a:t>з-за</a:t>
            </a:r>
            <a:r>
              <a:rPr lang="ru-RU" dirty="0" smtClean="0"/>
              <a:t> </a:t>
            </a:r>
            <a:r>
              <a:rPr lang="ru-RU" dirty="0" err="1" smtClean="0"/>
              <a:t>дзеяння</a:t>
            </a:r>
            <a:r>
              <a:rPr lang="ru-RU" dirty="0" smtClean="0"/>
              <a:t> </a:t>
            </a:r>
            <a:r>
              <a:rPr lang="ru-RU" dirty="0" err="1" smtClean="0"/>
              <a:t>сілы</a:t>
            </a:r>
            <a:r>
              <a:rPr lang="ru-RU" dirty="0" smtClean="0"/>
              <a:t> </a:t>
            </a:r>
            <a:r>
              <a:rPr lang="ru-RU" dirty="0" err="1" smtClean="0"/>
              <a:t>цяжару</a:t>
            </a:r>
            <a:endParaRPr lang="ru-RU" dirty="0" smtClean="0"/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endParaRPr lang="ru-RU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Такая </a:t>
            </a:r>
            <a:r>
              <a:rPr lang="ru-RU" dirty="0" err="1" smtClean="0"/>
              <a:t>атрымаецца</a:t>
            </a:r>
            <a:r>
              <a:rPr lang="ru-RU" dirty="0" smtClean="0"/>
              <a:t> «змейка», </a:t>
            </a:r>
            <a:r>
              <a:rPr lang="ru-RU" dirty="0" err="1" smtClean="0"/>
              <a:t>калі</a:t>
            </a:r>
            <a:r>
              <a:rPr lang="ru-RU" dirty="0" smtClean="0"/>
              <a:t> </a:t>
            </a:r>
            <a:r>
              <a:rPr lang="ru-RU" dirty="0" err="1" smtClean="0"/>
              <a:t>ўсе</a:t>
            </a:r>
            <a:r>
              <a:rPr lang="ru-RU" dirty="0" smtClean="0"/>
              <a:t> </a:t>
            </a:r>
            <a:r>
              <a:rPr lang="ru-RU" dirty="0" err="1" smtClean="0"/>
              <a:t>адказы</a:t>
            </a:r>
            <a:r>
              <a:rPr lang="ru-RU" dirty="0" smtClean="0"/>
              <a:t> </a:t>
            </a:r>
            <a:r>
              <a:rPr lang="ru-RU" dirty="0" err="1" smtClean="0"/>
              <a:t>правільныя</a:t>
            </a:r>
            <a:endParaRPr lang="ru-RU" dirty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607191" y="2964653"/>
            <a:ext cx="1357322" cy="857256"/>
          </a:xfrm>
          <a:prstGeom prst="straightConnector1">
            <a:avLst/>
          </a:prstGeom>
          <a:ln w="76200" cap="rnd" cmpd="tri">
            <a:gradFill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1500166" y="3000372"/>
            <a:ext cx="1357322" cy="785818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571736" y="4071942"/>
            <a:ext cx="1643074" cy="1588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3929058" y="3000372"/>
            <a:ext cx="1428760" cy="714380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000628" y="2643182"/>
            <a:ext cx="1643074" cy="1588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6357950" y="2928934"/>
            <a:ext cx="1500198" cy="928694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одержимое 2"/>
          <p:cNvSpPr txBox="1">
            <a:spLocks/>
          </p:cNvSpPr>
          <p:nvPr/>
        </p:nvSpPr>
        <p:spPr bwMode="auto">
          <a:xfrm>
            <a:off x="428625" y="1571625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/>
            </a:pPr>
            <a:endParaRPr lang="ru-RU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Сімвал</a:t>
            </a:r>
            <a:r>
              <a:rPr lang="ru-RU" dirty="0" smtClean="0"/>
              <a:t> </a:t>
            </a:r>
            <a:r>
              <a:rPr lang="ru-RU" dirty="0" err="1" smtClean="0"/>
              <a:t>горада</a:t>
            </a:r>
            <a:endParaRPr lang="ru-RU" dirty="0"/>
          </a:p>
        </p:txBody>
      </p:sp>
      <p:pic>
        <p:nvPicPr>
          <p:cNvPr id="6" name="Белазы в действии 00_05_30-00_06_30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785813" y="857250"/>
            <a:ext cx="7715250" cy="57864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err="1" smtClean="0"/>
              <a:t>Гідраўлічныя</a:t>
            </a:r>
            <a:r>
              <a:rPr lang="ru-RU" sz="6000" dirty="0" smtClean="0"/>
              <a:t> </a:t>
            </a:r>
            <a:r>
              <a:rPr lang="ru-RU" sz="6000" dirty="0" err="1" smtClean="0"/>
              <a:t>механізмы</a:t>
            </a:r>
            <a:endParaRPr lang="ru-RU" sz="6000" dirty="0"/>
          </a:p>
        </p:txBody>
      </p:sp>
      <p:sp>
        <p:nvSpPr>
          <p:cNvPr id="6147" name="Текст 2"/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 </a:t>
            </a:r>
            <a:r>
              <a:rPr lang="ru-RU" dirty="0" err="1" smtClean="0"/>
              <a:t>працэсе</a:t>
            </a:r>
            <a:r>
              <a:rPr lang="ru-RU" dirty="0" smtClean="0"/>
              <a:t> </a:t>
            </a:r>
            <a:r>
              <a:rPr lang="ru-RU" dirty="0" err="1" smtClean="0"/>
              <a:t>доследа</a:t>
            </a:r>
            <a:r>
              <a:rPr lang="ru-RU" dirty="0" smtClean="0"/>
              <a:t> </a:t>
            </a:r>
            <a:r>
              <a:rPr lang="ru-RU" dirty="0" err="1" smtClean="0"/>
              <a:t>пастарайцеся</a:t>
            </a:r>
            <a:r>
              <a:rPr lang="ru-RU" dirty="0" smtClean="0"/>
              <a:t> </a:t>
            </a:r>
            <a:r>
              <a:rPr lang="ru-RU" dirty="0" err="1" smtClean="0"/>
              <a:t>знайсці</a:t>
            </a:r>
            <a:r>
              <a:rPr lang="ru-RU" dirty="0" smtClean="0"/>
              <a:t> </a:t>
            </a:r>
            <a:r>
              <a:rPr lang="ru-RU" dirty="0" err="1" smtClean="0"/>
              <a:t>адказы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выканаць</a:t>
            </a:r>
            <a:r>
              <a:rPr lang="ru-RU" dirty="0" smtClean="0"/>
              <a:t> </a:t>
            </a:r>
            <a:r>
              <a:rPr lang="ru-RU" sz="2700" dirty="0" err="1" smtClean="0"/>
              <a:t>наступныя</a:t>
            </a:r>
            <a:r>
              <a:rPr lang="ru-RU" sz="2700" dirty="0" smtClean="0"/>
              <a:t> </a:t>
            </a:r>
            <a:r>
              <a:rPr lang="ru-RU" sz="2700" dirty="0" err="1" smtClean="0"/>
              <a:t>заданні</a:t>
            </a:r>
            <a:endParaRPr lang="ru-RU" sz="2700" dirty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err="1" smtClean="0"/>
              <a:t>Аднолькавыя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розныя</a:t>
            </a:r>
            <a:r>
              <a:rPr lang="ru-RU" dirty="0" smtClean="0"/>
              <a:t> </a:t>
            </a:r>
            <a:r>
              <a:rPr lang="ru-RU" dirty="0" err="1" smtClean="0"/>
              <a:t>намаганні</a:t>
            </a:r>
            <a:r>
              <a:rPr lang="ru-RU" dirty="0" smtClean="0"/>
              <a:t>  вы </a:t>
            </a:r>
            <a:r>
              <a:rPr lang="ru-RU" dirty="0" err="1" smtClean="0"/>
              <a:t>прыкладаце</a:t>
            </a:r>
            <a:r>
              <a:rPr lang="ru-RU" dirty="0" smtClean="0"/>
              <a:t> да </a:t>
            </a:r>
            <a:r>
              <a:rPr lang="ru-RU" dirty="0" err="1" smtClean="0"/>
              <a:t>малога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вялікага</a:t>
            </a:r>
            <a:r>
              <a:rPr lang="ru-RU" dirty="0" smtClean="0"/>
              <a:t>  </a:t>
            </a:r>
            <a:r>
              <a:rPr lang="ru-RU" dirty="0" err="1" smtClean="0"/>
              <a:t>поршняў</a:t>
            </a:r>
            <a:r>
              <a:rPr lang="ru-RU" dirty="0" smtClean="0"/>
              <a:t> для </a:t>
            </a:r>
            <a:r>
              <a:rPr lang="ru-RU" dirty="0" err="1" smtClean="0"/>
              <a:t>змянення</a:t>
            </a:r>
            <a:r>
              <a:rPr lang="ru-RU" dirty="0" smtClean="0"/>
              <a:t> </a:t>
            </a:r>
            <a:r>
              <a:rPr lang="ru-RU" dirty="0" err="1" smtClean="0"/>
              <a:t>іх</a:t>
            </a:r>
            <a:r>
              <a:rPr lang="ru-RU" dirty="0" smtClean="0"/>
              <a:t> </a:t>
            </a:r>
            <a:r>
              <a:rPr lang="ru-RU" dirty="0" err="1" smtClean="0"/>
              <a:t>становішча</a:t>
            </a:r>
            <a:r>
              <a:rPr lang="ru-RU" dirty="0" smtClean="0"/>
              <a:t> ?</a:t>
            </a:r>
          </a:p>
          <a:p>
            <a:pPr eaLnBrk="1" hangingPunct="1"/>
            <a:r>
              <a:rPr lang="ru-RU" dirty="0" smtClean="0"/>
              <a:t>Як </a:t>
            </a:r>
            <a:r>
              <a:rPr lang="ru-RU" dirty="0" err="1" smtClean="0"/>
              <a:t>звязаны</a:t>
            </a:r>
            <a:r>
              <a:rPr lang="ru-RU" dirty="0" smtClean="0"/>
              <a:t> </a:t>
            </a:r>
            <a:r>
              <a:rPr lang="ru-RU" dirty="0" err="1" smtClean="0"/>
              <a:t>паміж</a:t>
            </a:r>
            <a:r>
              <a:rPr lang="ru-RU" dirty="0" smtClean="0"/>
              <a:t> </a:t>
            </a:r>
            <a:r>
              <a:rPr lang="ru-RU" dirty="0" err="1" smtClean="0"/>
              <a:t>сабою</a:t>
            </a:r>
            <a:r>
              <a:rPr lang="ru-RU" dirty="0" smtClean="0"/>
              <a:t> </a:t>
            </a:r>
            <a:r>
              <a:rPr lang="ru-RU" dirty="0" err="1" smtClean="0"/>
              <a:t>прыкладаемыя</a:t>
            </a:r>
            <a:r>
              <a:rPr lang="ru-RU" dirty="0" smtClean="0"/>
              <a:t> </a:t>
            </a:r>
            <a:r>
              <a:rPr lang="ru-RU" dirty="0" err="1" smtClean="0"/>
              <a:t>сілы</a:t>
            </a:r>
            <a:r>
              <a:rPr lang="ru-RU" dirty="0" smtClean="0"/>
              <a:t> и </a:t>
            </a:r>
            <a:r>
              <a:rPr lang="ru-RU" dirty="0" err="1" smtClean="0"/>
              <a:t>плошчы</a:t>
            </a:r>
            <a:r>
              <a:rPr lang="ru-RU" dirty="0" smtClean="0"/>
              <a:t> </a:t>
            </a:r>
            <a:r>
              <a:rPr lang="ru-RU" dirty="0" err="1" smtClean="0"/>
              <a:t>поршняў</a:t>
            </a:r>
            <a:r>
              <a:rPr lang="ru-RU" dirty="0" smtClean="0"/>
              <a:t>?</a:t>
            </a:r>
          </a:p>
          <a:p>
            <a:pPr eaLnBrk="1" hangingPunct="1"/>
            <a:r>
              <a:rPr lang="ru-RU" dirty="0" err="1" smtClean="0"/>
              <a:t>Запішыце</a:t>
            </a:r>
            <a:r>
              <a:rPr lang="ru-RU" dirty="0" smtClean="0"/>
              <a:t> формулы </a:t>
            </a:r>
            <a:r>
              <a:rPr lang="ru-RU" dirty="0" err="1" smtClean="0"/>
              <a:t>ціску</a:t>
            </a:r>
            <a:r>
              <a:rPr lang="ru-RU" dirty="0" smtClean="0"/>
              <a:t>, </a:t>
            </a:r>
            <a:r>
              <a:rPr lang="ru-RU" dirty="0" err="1" smtClean="0"/>
              <a:t>якія</a:t>
            </a:r>
            <a:r>
              <a:rPr lang="ru-RU" dirty="0" smtClean="0"/>
              <a:t> вы </a:t>
            </a:r>
            <a:r>
              <a:rPr lang="ru-RU" dirty="0" err="1" smtClean="0"/>
              <a:t>прыкладаеце</a:t>
            </a:r>
            <a:r>
              <a:rPr lang="ru-RU" dirty="0" smtClean="0"/>
              <a:t> да </a:t>
            </a:r>
            <a:r>
              <a:rPr lang="ru-RU" dirty="0" err="1" smtClean="0"/>
              <a:t>кожнага</a:t>
            </a:r>
            <a:r>
              <a:rPr lang="ru-RU" dirty="0" smtClean="0"/>
              <a:t> поршня, </a:t>
            </a:r>
            <a:r>
              <a:rPr lang="ru-RU" dirty="0" err="1" smtClean="0"/>
              <a:t>выкарыстоўваючы</a:t>
            </a:r>
            <a:r>
              <a:rPr lang="ru-RU" dirty="0" smtClean="0"/>
              <a:t> </a:t>
            </a:r>
            <a:r>
              <a:rPr lang="ru-RU" dirty="0" err="1" smtClean="0"/>
              <a:t>розныя</a:t>
            </a:r>
            <a:r>
              <a:rPr lang="ru-RU" dirty="0" smtClean="0"/>
              <a:t> </a:t>
            </a:r>
            <a:r>
              <a:rPr lang="ru-RU" dirty="0" err="1" smtClean="0"/>
              <a:t>індэксы</a:t>
            </a:r>
            <a:r>
              <a:rPr lang="ru-RU" dirty="0" smtClean="0"/>
              <a:t> для розных </a:t>
            </a:r>
            <a:r>
              <a:rPr lang="ru-RU" dirty="0" err="1" smtClean="0"/>
              <a:t>поршняў</a:t>
            </a:r>
            <a:r>
              <a:rPr lang="ru-RU" dirty="0" smtClean="0"/>
              <a:t>. </a:t>
            </a:r>
          </a:p>
          <a:p>
            <a:pPr eaLnBrk="1" hangingPunct="1"/>
            <a:r>
              <a:rPr lang="ru-RU" dirty="0" err="1" smtClean="0"/>
              <a:t>Параўнайце</a:t>
            </a:r>
            <a:r>
              <a:rPr lang="ru-RU" dirty="0" smtClean="0"/>
              <a:t> свае </a:t>
            </a:r>
            <a:r>
              <a:rPr lang="ru-RU" dirty="0" err="1" smtClean="0"/>
              <a:t>вывады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вывадамі</a:t>
            </a:r>
            <a:r>
              <a:rPr lang="ru-RU" dirty="0" smtClean="0"/>
              <a:t> </a:t>
            </a:r>
            <a:r>
              <a:rPr lang="ru-RU" dirty="0" err="1" smtClean="0"/>
              <a:t>вучняў</a:t>
            </a:r>
            <a:r>
              <a:rPr lang="ru-RU" dirty="0" smtClean="0"/>
              <a:t> на </a:t>
            </a:r>
            <a:r>
              <a:rPr lang="ru-RU" dirty="0" err="1" smtClean="0"/>
              <a:t>суседняй</a:t>
            </a:r>
            <a:r>
              <a:rPr lang="ru-RU" dirty="0" smtClean="0"/>
              <a:t> </a:t>
            </a:r>
            <a:r>
              <a:rPr lang="ru-RU" dirty="0" err="1" smtClean="0"/>
              <a:t>парце</a:t>
            </a:r>
            <a:r>
              <a:rPr lang="ru-RU" dirty="0" smtClean="0"/>
              <a:t>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Формула </a:t>
            </a:r>
            <a:r>
              <a:rPr lang="ru-RU" dirty="0" err="1" smtClean="0"/>
              <a:t>выйгрыша</a:t>
            </a:r>
            <a:r>
              <a:rPr lang="ru-RU" dirty="0" smtClean="0"/>
              <a:t> </a:t>
            </a:r>
            <a:r>
              <a:rPr lang="ru-RU" dirty="0" err="1" smtClean="0"/>
              <a:t>ў</a:t>
            </a:r>
            <a:r>
              <a:rPr lang="ru-RU" dirty="0" smtClean="0"/>
              <a:t> </a:t>
            </a:r>
            <a:r>
              <a:rPr lang="ru-RU" dirty="0" err="1" smtClean="0"/>
              <a:t>сіле</a:t>
            </a:r>
            <a:r>
              <a:rPr lang="ru-RU" dirty="0" smtClean="0"/>
              <a:t> для </a:t>
            </a:r>
            <a:r>
              <a:rPr lang="ru-RU" dirty="0" err="1" smtClean="0"/>
              <a:t>гідраўлічнага</a:t>
            </a:r>
            <a:r>
              <a:rPr lang="ru-RU" dirty="0" smtClean="0"/>
              <a:t> </a:t>
            </a:r>
            <a:r>
              <a:rPr lang="ru-RU" dirty="0" err="1" smtClean="0"/>
              <a:t>механізма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1026" name="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001838" y="1922463"/>
          <a:ext cx="5140325" cy="4064000"/>
        </p:xfrm>
        <a:graphic>
          <a:graphicData uri="http://schemas.openxmlformats.org/presentationml/2006/ole">
            <p:oleObj spid="_x0000_s8195" name="Формула" r:id="rId3" imgW="545863" imgH="43161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Гідраўлічны</a:t>
            </a:r>
            <a:r>
              <a:rPr lang="ru-RU" dirty="0" smtClean="0"/>
              <a:t> </a:t>
            </a:r>
            <a:r>
              <a:rPr lang="ru-RU" dirty="0" err="1" smtClean="0"/>
              <a:t>прэс</a:t>
            </a:r>
            <a:endParaRPr lang="ru-RU" dirty="0"/>
          </a:p>
        </p:txBody>
      </p:sp>
      <p:pic>
        <p:nvPicPr>
          <p:cNvPr id="9219" name="Содержимое 5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57250" y="1357313"/>
            <a:ext cx="7521575" cy="51149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Прыклады</a:t>
            </a:r>
            <a:r>
              <a:rPr lang="en-US" dirty="0" smtClean="0"/>
              <a:t> </a:t>
            </a:r>
            <a:r>
              <a:rPr lang="ru-RU" dirty="0" err="1" smtClean="0"/>
              <a:t>прымянення</a:t>
            </a:r>
            <a:r>
              <a:rPr lang="ru-RU" dirty="0" smtClean="0"/>
              <a:t> </a:t>
            </a:r>
            <a:r>
              <a:rPr lang="ru-RU" dirty="0" err="1" smtClean="0"/>
              <a:t>гідраўлічнага</a:t>
            </a:r>
            <a:r>
              <a:rPr lang="ru-RU" dirty="0" smtClean="0"/>
              <a:t> </a:t>
            </a:r>
            <a:r>
              <a:rPr lang="ru-RU" dirty="0" err="1" smtClean="0"/>
              <a:t>прэса</a:t>
            </a:r>
            <a:endParaRPr lang="ru-RU" dirty="0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75" y="1500188"/>
            <a:ext cx="2643188" cy="298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14438" y="4572000"/>
            <a:ext cx="18938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гидравлический пресс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875" y="2357438"/>
            <a:ext cx="2571750" cy="368776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10246" name="Picture 3" descr="transfer_pressB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00813" y="1571625"/>
            <a:ext cx="2430462" cy="348932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Гідраўлічны</a:t>
            </a:r>
            <a:r>
              <a:rPr lang="ru-RU" dirty="0" smtClean="0"/>
              <a:t> </a:t>
            </a:r>
            <a:r>
              <a:rPr lang="ru-RU" dirty="0" err="1" smtClean="0"/>
              <a:t>дамкрат</a:t>
            </a:r>
            <a:endParaRPr lang="ru-RU" dirty="0"/>
          </a:p>
        </p:txBody>
      </p:sp>
      <p:pic>
        <p:nvPicPr>
          <p:cNvPr id="11267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63" y="1285875"/>
            <a:ext cx="7000875" cy="537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Прыклады</a:t>
            </a:r>
            <a:r>
              <a:rPr lang="ru-RU" dirty="0" smtClean="0"/>
              <a:t> </a:t>
            </a:r>
            <a:r>
              <a:rPr lang="ru-RU" dirty="0" err="1" smtClean="0"/>
              <a:t>прымянення</a:t>
            </a:r>
            <a:r>
              <a:rPr lang="ru-RU" dirty="0" smtClean="0"/>
              <a:t> </a:t>
            </a:r>
            <a:r>
              <a:rPr lang="ru-RU" dirty="0" err="1" smtClean="0"/>
              <a:t>гідраўлічнага</a:t>
            </a:r>
            <a:r>
              <a:rPr lang="ru-RU" dirty="0" smtClean="0"/>
              <a:t> </a:t>
            </a:r>
            <a:r>
              <a:rPr lang="ru-RU" dirty="0" err="1" smtClean="0"/>
              <a:t>дамкрата</a:t>
            </a:r>
            <a:endParaRPr lang="ru-RU" dirty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500" y="1428750"/>
            <a:ext cx="2928938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67200" y="1428750"/>
            <a:ext cx="4233863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" y="4286250"/>
            <a:ext cx="31432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38663" y="4000500"/>
            <a:ext cx="35147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Гідраўлічныя</a:t>
            </a:r>
            <a:r>
              <a:rPr lang="ru-RU" dirty="0" smtClean="0"/>
              <a:t> </a:t>
            </a:r>
            <a:r>
              <a:rPr lang="ru-RU" dirty="0" err="1" smtClean="0"/>
              <a:t>пад’ёмнікі</a:t>
            </a:r>
            <a:endParaRPr lang="ru-RU" dirty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85875" y="1357313"/>
            <a:ext cx="4048125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50" y="2071688"/>
            <a:ext cx="2500313" cy="35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63" y="4357688"/>
            <a:ext cx="192881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71875" y="4349750"/>
            <a:ext cx="2214563" cy="243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Гідраўлічная</a:t>
            </a:r>
            <a:r>
              <a:rPr lang="ru-RU" dirty="0" smtClean="0"/>
              <a:t> помпа</a:t>
            </a:r>
            <a:endParaRPr lang="ru-RU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0313" y="1357313"/>
            <a:ext cx="4214812" cy="4889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Прыклады</a:t>
            </a:r>
            <a:r>
              <a:rPr lang="ru-RU" dirty="0" smtClean="0"/>
              <a:t> </a:t>
            </a:r>
            <a:r>
              <a:rPr lang="ru-RU" dirty="0" err="1" smtClean="0"/>
              <a:t>прымянення</a:t>
            </a:r>
            <a:r>
              <a:rPr lang="ru-RU" dirty="0" smtClean="0"/>
              <a:t> </a:t>
            </a:r>
            <a:r>
              <a:rPr lang="ru-RU" dirty="0" err="1" smtClean="0"/>
              <a:t>гідраўлічнай</a:t>
            </a:r>
            <a:r>
              <a:rPr lang="ru-RU" dirty="0" smtClean="0"/>
              <a:t>  помпы</a:t>
            </a:r>
            <a:endParaRPr lang="ru-RU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5313" y="1857375"/>
            <a:ext cx="3262312" cy="244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10188" y="1785938"/>
            <a:ext cx="333375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500" y="4421188"/>
            <a:ext cx="360521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Гідраўлічны</a:t>
            </a:r>
            <a:r>
              <a:rPr lang="ru-RU" dirty="0" smtClean="0"/>
              <a:t> </a:t>
            </a:r>
            <a:r>
              <a:rPr lang="ru-RU" dirty="0" err="1" smtClean="0"/>
              <a:t>тормаз</a:t>
            </a:r>
            <a:endParaRPr lang="ru-RU" dirty="0"/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50" y="1500188"/>
            <a:ext cx="7391400" cy="48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Прыклады</a:t>
            </a:r>
            <a:r>
              <a:rPr lang="ru-RU" dirty="0" smtClean="0"/>
              <a:t> </a:t>
            </a:r>
            <a:r>
              <a:rPr lang="ru-RU" dirty="0" err="1" smtClean="0"/>
              <a:t>прымянення</a:t>
            </a:r>
            <a:r>
              <a:rPr lang="ru-RU" dirty="0" smtClean="0"/>
              <a:t> </a:t>
            </a:r>
            <a:r>
              <a:rPr lang="ru-RU" dirty="0" err="1" smtClean="0"/>
              <a:t>гідраўлічных</a:t>
            </a:r>
            <a:r>
              <a:rPr lang="ru-RU" dirty="0" smtClean="0"/>
              <a:t> </a:t>
            </a:r>
            <a:r>
              <a:rPr lang="ru-RU" dirty="0" err="1" smtClean="0"/>
              <a:t>тармазоў</a:t>
            </a:r>
            <a:endParaRPr lang="ru-RU" dirty="0"/>
          </a:p>
        </p:txBody>
      </p:sp>
      <p:pic>
        <p:nvPicPr>
          <p:cNvPr id="16387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" y="1571625"/>
            <a:ext cx="2598737" cy="5080000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16388" name="Picture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67313" y="1428750"/>
            <a:ext cx="3405187" cy="2570163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16389" name="Picture 1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86188" y="4214813"/>
            <a:ext cx="3357562" cy="2430462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Працягніце</a:t>
            </a:r>
            <a:r>
              <a:rPr lang="ru-RU" dirty="0" smtClean="0"/>
              <a:t> фразу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0"/>
            <a:ext cx="8329613" cy="4708525"/>
          </a:xfrm>
        </p:spPr>
        <p:txBody>
          <a:bodyPr>
            <a:normAutofit fontScale="92500" lnSpcReduction="1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err="1" smtClean="0"/>
              <a:t>Дзеянне</a:t>
            </a:r>
            <a:r>
              <a:rPr lang="ru-RU" dirty="0" smtClean="0"/>
              <a:t> </a:t>
            </a:r>
            <a:r>
              <a:rPr lang="ru-RU" dirty="0" err="1" smtClean="0"/>
              <a:t>гідраўлічных</a:t>
            </a:r>
            <a:r>
              <a:rPr lang="ru-RU" dirty="0" smtClean="0"/>
              <a:t> </a:t>
            </a:r>
            <a:r>
              <a:rPr lang="ru-RU" dirty="0" err="1" smtClean="0"/>
              <a:t>механізмаў</a:t>
            </a:r>
            <a:r>
              <a:rPr lang="ru-RU" dirty="0" smtClean="0"/>
              <a:t> </a:t>
            </a:r>
            <a:r>
              <a:rPr lang="ru-RU" dirty="0" err="1" smtClean="0"/>
              <a:t>заснавана</a:t>
            </a:r>
            <a:r>
              <a:rPr lang="ru-RU" dirty="0" smtClean="0"/>
              <a:t> …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err="1" smtClean="0"/>
              <a:t>Выйгрыш</a:t>
            </a:r>
            <a:r>
              <a:rPr lang="ru-RU" dirty="0" smtClean="0"/>
              <a:t> у </a:t>
            </a:r>
            <a:r>
              <a:rPr lang="ru-RU" dirty="0" err="1" smtClean="0"/>
              <a:t>сіле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дае</a:t>
            </a:r>
            <a:r>
              <a:rPr lang="ru-RU" dirty="0" smtClean="0"/>
              <a:t> </a:t>
            </a:r>
            <a:r>
              <a:rPr lang="ru-RU" dirty="0" err="1" smtClean="0"/>
              <a:t>гідраўлічны</a:t>
            </a:r>
            <a:r>
              <a:rPr lang="ru-RU" dirty="0" smtClean="0"/>
              <a:t> </a:t>
            </a:r>
            <a:r>
              <a:rPr lang="ru-RU" dirty="0" err="1" smtClean="0"/>
              <a:t>прэс</a:t>
            </a:r>
            <a:r>
              <a:rPr lang="ru-RU" dirty="0" smtClean="0"/>
              <a:t>, </a:t>
            </a:r>
            <a:r>
              <a:rPr lang="ru-RU" dirty="0" err="1" smtClean="0"/>
              <a:t>залежыць</a:t>
            </a:r>
            <a:r>
              <a:rPr lang="ru-RU" dirty="0" smtClean="0"/>
              <a:t> ад …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err="1" smtClean="0"/>
              <a:t>Дамкрат</a:t>
            </a:r>
            <a:r>
              <a:rPr lang="ru-RU" dirty="0" smtClean="0"/>
              <a:t> </a:t>
            </a:r>
            <a:r>
              <a:rPr lang="ru-RU" dirty="0" err="1" smtClean="0"/>
              <a:t>служыць</a:t>
            </a:r>
            <a:r>
              <a:rPr lang="ru-RU" dirty="0" smtClean="0"/>
              <a:t> для …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err="1" smtClean="0"/>
              <a:t>Асноўныя</a:t>
            </a:r>
            <a:r>
              <a:rPr lang="ru-RU" dirty="0" smtClean="0"/>
              <a:t> </a:t>
            </a:r>
            <a:r>
              <a:rPr lang="ru-RU" dirty="0" err="1" smtClean="0"/>
              <a:t>часткі</a:t>
            </a:r>
            <a:r>
              <a:rPr lang="ru-RU" dirty="0" smtClean="0"/>
              <a:t> </a:t>
            </a:r>
            <a:r>
              <a:rPr lang="ru-RU" dirty="0" err="1" smtClean="0"/>
              <a:t>будовы</a:t>
            </a:r>
            <a:r>
              <a:rPr lang="ru-RU" dirty="0" smtClean="0"/>
              <a:t> </a:t>
            </a:r>
            <a:r>
              <a:rPr lang="ru-RU" dirty="0" err="1" smtClean="0"/>
              <a:t>гідраўлічнага</a:t>
            </a:r>
            <a:r>
              <a:rPr lang="ru-RU" dirty="0" smtClean="0"/>
              <a:t> </a:t>
            </a:r>
            <a:r>
              <a:rPr lang="ru-RU" dirty="0" err="1" smtClean="0"/>
              <a:t>тормаза</a:t>
            </a:r>
            <a:r>
              <a:rPr lang="ru-RU" dirty="0" smtClean="0"/>
              <a:t>: …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Я </a:t>
            </a:r>
            <a:r>
              <a:rPr lang="ru-RU" dirty="0" err="1" smtClean="0"/>
              <a:t>лічу</a:t>
            </a:r>
            <a:r>
              <a:rPr lang="ru-RU" dirty="0" smtClean="0"/>
              <a:t>, </a:t>
            </a:r>
            <a:r>
              <a:rPr lang="ru-RU" dirty="0" err="1" smtClean="0"/>
              <a:t>што</a:t>
            </a:r>
            <a:r>
              <a:rPr lang="ru-RU" dirty="0" smtClean="0"/>
              <a:t>, </a:t>
            </a:r>
            <a:r>
              <a:rPr lang="ru-RU" dirty="0" err="1" smtClean="0"/>
              <a:t>ў</a:t>
            </a:r>
            <a:r>
              <a:rPr lang="ru-RU" dirty="0" smtClean="0"/>
              <a:t>  </a:t>
            </a:r>
            <a:r>
              <a:rPr lang="ru-RU" dirty="0" err="1" smtClean="0"/>
              <a:t>грузавым</a:t>
            </a:r>
            <a:r>
              <a:rPr lang="ru-RU" dirty="0" smtClean="0"/>
              <a:t> </a:t>
            </a:r>
            <a:r>
              <a:rPr lang="ru-RU" dirty="0" err="1" smtClean="0"/>
              <a:t>аўтамабілі</a:t>
            </a:r>
            <a:r>
              <a:rPr lang="ru-RU" dirty="0" smtClean="0"/>
              <a:t> </a:t>
            </a:r>
            <a:r>
              <a:rPr lang="ru-RU" dirty="0" err="1" smtClean="0"/>
              <a:t>БелАЗ</a:t>
            </a:r>
            <a:r>
              <a:rPr lang="ru-RU" dirty="0" smtClean="0"/>
              <a:t> </a:t>
            </a:r>
            <a:r>
              <a:rPr lang="ru-RU" dirty="0" err="1" smtClean="0"/>
              <a:t>выкарыстоўваюцца</a:t>
            </a:r>
            <a:r>
              <a:rPr lang="ru-RU" dirty="0" smtClean="0"/>
              <a:t> </a:t>
            </a:r>
            <a:r>
              <a:rPr lang="ru-RU" dirty="0" err="1" smtClean="0"/>
              <a:t>наступныя</a:t>
            </a:r>
            <a:r>
              <a:rPr lang="ru-RU" dirty="0" smtClean="0"/>
              <a:t> </a:t>
            </a:r>
            <a:r>
              <a:rPr lang="ru-RU" dirty="0" err="1" smtClean="0"/>
              <a:t>гідраўлічныя</a:t>
            </a:r>
            <a:r>
              <a:rPr lang="ru-RU" dirty="0" smtClean="0"/>
              <a:t> </a:t>
            </a:r>
            <a:r>
              <a:rPr lang="ru-RU" dirty="0" err="1" smtClean="0"/>
              <a:t>механізмы</a:t>
            </a:r>
            <a:r>
              <a:rPr lang="ru-RU" dirty="0" smtClean="0"/>
              <a:t> …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магчыма</a:t>
            </a:r>
            <a:r>
              <a:rPr lang="ru-RU" dirty="0" smtClean="0"/>
              <a:t> </a:t>
            </a:r>
            <a:r>
              <a:rPr lang="ru-RU" dirty="0" err="1" smtClean="0"/>
              <a:t>стварыць</a:t>
            </a:r>
            <a:r>
              <a:rPr lang="ru-RU" dirty="0" smtClean="0"/>
              <a:t> </a:t>
            </a:r>
            <a:r>
              <a:rPr lang="ru-RU" dirty="0" err="1" smtClean="0"/>
              <a:t>механізм</a:t>
            </a:r>
            <a:r>
              <a:rPr lang="ru-RU" dirty="0" smtClean="0"/>
              <a:t>, </a:t>
            </a:r>
            <a:r>
              <a:rPr lang="ru-RU" dirty="0" err="1" smtClean="0"/>
              <a:t>падобны</a:t>
            </a:r>
            <a:r>
              <a:rPr lang="ru-RU" dirty="0" smtClean="0"/>
              <a:t> на  </a:t>
            </a:r>
            <a:r>
              <a:rPr lang="ru-RU" dirty="0" err="1" smtClean="0"/>
              <a:t>гідраўлічны</a:t>
            </a:r>
            <a:r>
              <a:rPr lang="ru-RU" dirty="0" smtClean="0"/>
              <a:t>, </a:t>
            </a:r>
            <a:r>
              <a:rPr lang="ru-RU" dirty="0" err="1" smtClean="0"/>
              <a:t>выкарыстоўваючы</a:t>
            </a:r>
            <a:r>
              <a:rPr lang="ru-RU" dirty="0" smtClean="0"/>
              <a:t> </a:t>
            </a:r>
            <a:r>
              <a:rPr lang="ru-RU" dirty="0" err="1" smtClean="0"/>
              <a:t>замест</a:t>
            </a:r>
            <a:r>
              <a:rPr lang="ru-RU" dirty="0" smtClean="0"/>
              <a:t> </a:t>
            </a:r>
            <a:r>
              <a:rPr lang="ru-RU" dirty="0" err="1" smtClean="0"/>
              <a:t>вадкасці</a:t>
            </a:r>
            <a:r>
              <a:rPr lang="ru-RU" dirty="0" smtClean="0"/>
              <a:t> </a:t>
            </a:r>
            <a:r>
              <a:rPr lang="ru-RU" dirty="0" err="1" smtClean="0"/>
              <a:t>паветра</a:t>
            </a:r>
            <a:r>
              <a:rPr lang="ru-RU" dirty="0" smtClean="0"/>
              <a:t>?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Дамашняе</a:t>
            </a:r>
            <a:r>
              <a:rPr lang="ru-RU" dirty="0" smtClean="0"/>
              <a:t> </a:t>
            </a:r>
            <a:r>
              <a:rPr lang="ru-RU" dirty="0" err="1" smtClean="0"/>
              <a:t>заданне</a:t>
            </a:r>
            <a:r>
              <a:rPr lang="ru-RU" dirty="0" smtClean="0"/>
              <a:t> для </a:t>
            </a:r>
            <a:r>
              <a:rPr lang="ru-RU" dirty="0" err="1" smtClean="0"/>
              <a:t>паважаючых</a:t>
            </a:r>
            <a:r>
              <a:rPr lang="ru-RU" dirty="0" smtClean="0"/>
              <a:t> </a:t>
            </a:r>
            <a:r>
              <a:rPr lang="ru-RU" dirty="0" err="1" smtClean="0"/>
              <a:t>сябе</a:t>
            </a:r>
            <a:r>
              <a:rPr lang="ru-RU" dirty="0" smtClean="0"/>
              <a:t>  </a:t>
            </a:r>
            <a:r>
              <a:rPr lang="ru-RU" dirty="0" err="1" smtClean="0"/>
              <a:t>вучняў</a:t>
            </a:r>
            <a:endParaRPr lang="ru-RU" dirty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§31, </a:t>
            </a:r>
            <a:r>
              <a:rPr lang="ru-RU" dirty="0" err="1" smtClean="0"/>
              <a:t>практ</a:t>
            </a:r>
            <a:r>
              <a:rPr lang="ru-RU" dirty="0" smtClean="0"/>
              <a:t>.</a:t>
            </a:r>
            <a:r>
              <a:rPr lang="en-US" dirty="0" smtClean="0"/>
              <a:t> 19(4)</a:t>
            </a: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dirty="0" err="1" smtClean="0"/>
              <a:t>Творчае</a:t>
            </a:r>
            <a:r>
              <a:rPr lang="ru-RU" dirty="0" smtClean="0"/>
              <a:t> (на </a:t>
            </a:r>
            <a:r>
              <a:rPr lang="ru-RU" dirty="0" err="1" smtClean="0"/>
              <a:t>выбар</a:t>
            </a:r>
            <a:r>
              <a:rPr lang="ru-RU" dirty="0" smtClean="0"/>
              <a:t>):</a:t>
            </a:r>
          </a:p>
          <a:p>
            <a:pPr eaLnBrk="1" hangingPunct="1"/>
            <a:r>
              <a:rPr lang="ru-RU" dirty="0" err="1" smtClean="0"/>
              <a:t>Растлумачце</a:t>
            </a:r>
            <a:r>
              <a:rPr lang="ru-RU" dirty="0" smtClean="0"/>
              <a:t> </a:t>
            </a:r>
            <a:r>
              <a:rPr lang="ru-RU" dirty="0" err="1" smtClean="0"/>
              <a:t>прынцып</a:t>
            </a:r>
            <a:r>
              <a:rPr lang="ru-RU" dirty="0" smtClean="0"/>
              <a:t> </a:t>
            </a:r>
            <a:r>
              <a:rPr lang="ru-RU" dirty="0" err="1" smtClean="0"/>
              <a:t>дзеяння</a:t>
            </a:r>
            <a:r>
              <a:rPr lang="ru-RU" dirty="0" smtClean="0"/>
              <a:t> </a:t>
            </a:r>
            <a:r>
              <a:rPr lang="ru-RU" dirty="0" err="1" smtClean="0"/>
              <a:t>аднаго</a:t>
            </a:r>
            <a:r>
              <a:rPr lang="ru-RU" dirty="0" smtClean="0"/>
              <a:t> </a:t>
            </a:r>
            <a:r>
              <a:rPr lang="ru-RU" dirty="0" err="1" smtClean="0"/>
              <a:t>пнеўматычнага</a:t>
            </a:r>
            <a:r>
              <a:rPr lang="ru-RU" dirty="0" smtClean="0"/>
              <a:t> </a:t>
            </a:r>
            <a:r>
              <a:rPr lang="ru-RU" dirty="0" err="1" smtClean="0"/>
              <a:t>механізма</a:t>
            </a:r>
            <a:r>
              <a:rPr lang="ru-RU" dirty="0" smtClean="0"/>
              <a:t> на ваш </a:t>
            </a:r>
            <a:r>
              <a:rPr lang="ru-RU" dirty="0" err="1" smtClean="0"/>
              <a:t>выбар</a:t>
            </a:r>
            <a:r>
              <a:rPr lang="ru-RU" dirty="0" smtClean="0"/>
              <a:t>. </a:t>
            </a:r>
            <a:r>
              <a:rPr lang="ru-RU" dirty="0" err="1" smtClean="0"/>
              <a:t>Нарысуйце</a:t>
            </a:r>
            <a:r>
              <a:rPr lang="ru-RU" dirty="0" smtClean="0"/>
              <a:t> схему.</a:t>
            </a:r>
          </a:p>
          <a:p>
            <a:pPr eaLnBrk="1" hangingPunct="1"/>
            <a:r>
              <a:rPr lang="ru-RU" dirty="0" err="1" smtClean="0"/>
              <a:t>Высветліце</a:t>
            </a:r>
            <a:r>
              <a:rPr lang="ru-RU" dirty="0" smtClean="0"/>
              <a:t> </a:t>
            </a:r>
            <a:r>
              <a:rPr lang="ru-RU" dirty="0" err="1" smtClean="0"/>
              <a:t>прынцып</a:t>
            </a:r>
            <a:r>
              <a:rPr lang="ru-RU" dirty="0" smtClean="0"/>
              <a:t> работы </a:t>
            </a:r>
            <a:r>
              <a:rPr lang="ru-RU" dirty="0" err="1" smtClean="0"/>
              <a:t>сістэмы</a:t>
            </a:r>
            <a:r>
              <a:rPr lang="ru-RU" dirty="0" smtClean="0"/>
              <a:t> </a:t>
            </a:r>
            <a:r>
              <a:rPr lang="ru-RU" dirty="0" err="1" smtClean="0"/>
              <a:t>абмывання</a:t>
            </a:r>
            <a:r>
              <a:rPr lang="ru-RU" dirty="0" smtClean="0"/>
              <a:t> </a:t>
            </a:r>
            <a:r>
              <a:rPr lang="ru-RU" dirty="0" err="1" smtClean="0"/>
              <a:t>ветравога</a:t>
            </a:r>
            <a:r>
              <a:rPr lang="ru-RU" dirty="0" smtClean="0"/>
              <a:t> </a:t>
            </a:r>
            <a:r>
              <a:rPr lang="ru-RU" dirty="0" err="1" smtClean="0"/>
              <a:t>шкла</a:t>
            </a:r>
            <a:r>
              <a:rPr lang="ru-RU" dirty="0" smtClean="0"/>
              <a:t> </a:t>
            </a:r>
            <a:r>
              <a:rPr lang="ru-RU" dirty="0" err="1" smtClean="0"/>
              <a:t>аўтамабіля</a:t>
            </a:r>
            <a:r>
              <a:rPr lang="ru-RU" dirty="0" smtClean="0"/>
              <a:t>. </a:t>
            </a:r>
            <a:r>
              <a:rPr lang="ru-RU" dirty="0" err="1" smtClean="0"/>
              <a:t>Зрабіце</a:t>
            </a:r>
            <a:r>
              <a:rPr lang="ru-RU" dirty="0" smtClean="0"/>
              <a:t> </a:t>
            </a:r>
            <a:r>
              <a:rPr lang="ru-RU" dirty="0" err="1" smtClean="0"/>
              <a:t>мадэль</a:t>
            </a:r>
            <a:r>
              <a:rPr lang="ru-RU" dirty="0" smtClean="0"/>
              <a:t> </a:t>
            </a:r>
            <a:r>
              <a:rPr lang="ru-RU" dirty="0" err="1" smtClean="0"/>
              <a:t>сістэмы</a:t>
            </a:r>
            <a:r>
              <a:rPr lang="ru-RU" dirty="0" smtClean="0"/>
              <a:t>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</TotalTime>
  <Words>276</Words>
  <Application>Microsoft Office PowerPoint</Application>
  <PresentationFormat>Экран (4:3)</PresentationFormat>
  <Paragraphs>37</Paragraphs>
  <Slides>17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Апекс</vt:lpstr>
      <vt:lpstr>Формула</vt:lpstr>
      <vt:lpstr>Успомніўшы вывучаны матэрыял, вы зможаце адказаць на пытанні: (так- нахіленая рыска змейкі, не – гарызантальная) </vt:lpstr>
      <vt:lpstr>Такая атрымаецца «змейка», калі ўсе адказы правільныя</vt:lpstr>
      <vt:lpstr>Сімвал горада</vt:lpstr>
      <vt:lpstr>Гідраўлічныя механізмы</vt:lpstr>
      <vt:lpstr>У працэсе доследа пастарайцеся знайсці адказы і выканаць наступныя заданні</vt:lpstr>
      <vt:lpstr>Формула выйгрыша ў сіле для гідраўлічнага механізма </vt:lpstr>
      <vt:lpstr>Гідраўлічны прэс</vt:lpstr>
      <vt:lpstr>Прыклады прымянення гідраўлічнага прэса</vt:lpstr>
      <vt:lpstr>Гідраўлічны дамкрат</vt:lpstr>
      <vt:lpstr>Прыклады прымянення гідраўлічнага дамкрата</vt:lpstr>
      <vt:lpstr>Гідраўлічныя пад’ёмнікі</vt:lpstr>
      <vt:lpstr>Гідраўлічная помпа</vt:lpstr>
      <vt:lpstr>Прыклады прымянення гідраўлічнай  помпы</vt:lpstr>
      <vt:lpstr>Гідраўлічны тормаз</vt:lpstr>
      <vt:lpstr>Прыклады прымянення гідраўлічных тармазоў</vt:lpstr>
      <vt:lpstr>Працягніце фразу</vt:lpstr>
      <vt:lpstr>Дамашняе заданне для паважаючых сябе  вучняў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NT</cp:lastModifiedBy>
  <cp:revision>73</cp:revision>
  <dcterms:created xsi:type="dcterms:W3CDTF">2010-10-11T21:48:49Z</dcterms:created>
  <dcterms:modified xsi:type="dcterms:W3CDTF">2012-01-02T19:38:55Z</dcterms:modified>
</cp:coreProperties>
</file>