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6" r:id="rId29"/>
    <p:sldId id="283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80" autoAdjust="0"/>
  </p:normalViewPr>
  <p:slideViewPr>
    <p:cSldViewPr>
      <p:cViewPr varScale="1">
        <p:scale>
          <a:sx n="100" d="100"/>
          <a:sy n="100" d="100"/>
        </p:scale>
        <p:origin x="-2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86925F-D8DC-4E70-99C5-EDFD3BFC42D7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4B0343-2997-4852-A5F5-079376ADEB9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BA44-81C3-4210-B114-952735FC4FA9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28A7D-1A02-44A8-81A8-B19EE3ADA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BA44-81C3-4210-B114-952735FC4FA9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28A7D-1A02-44A8-81A8-B19EE3ADA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BA44-81C3-4210-B114-952735FC4FA9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28A7D-1A02-44A8-81A8-B19EE3ADA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BA44-81C3-4210-B114-952735FC4FA9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28A7D-1A02-44A8-81A8-B19EE3ADA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BA44-81C3-4210-B114-952735FC4FA9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28A7D-1A02-44A8-81A8-B19EE3ADA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BA44-81C3-4210-B114-952735FC4FA9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28A7D-1A02-44A8-81A8-B19EE3ADA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BA44-81C3-4210-B114-952735FC4FA9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28A7D-1A02-44A8-81A8-B19EE3ADA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BA44-81C3-4210-B114-952735FC4FA9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28A7D-1A02-44A8-81A8-B19EE3ADA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BA44-81C3-4210-B114-952735FC4FA9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28A7D-1A02-44A8-81A8-B19EE3ADA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BA44-81C3-4210-B114-952735FC4FA9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28A7D-1A02-44A8-81A8-B19EE3ADA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BA44-81C3-4210-B114-952735FC4FA9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28A7D-1A02-44A8-81A8-B19EE3ADA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3BA44-81C3-4210-B114-952735FC4FA9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28A7D-1A02-44A8-81A8-B19EE3ADA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14282" y="500042"/>
            <a:ext cx="86458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6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Вялікае Княства Літоўскае</a:t>
            </a:r>
            <a:endParaRPr lang="ru-RU" sz="60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31" name="Picture 7" descr="E:\Мои рисунки\Мои рисунки\ВЫставы i малюнкі\Яўген Кулік\DSC08095ппп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42910" y="1500174"/>
            <a:ext cx="7572428" cy="4786346"/>
          </a:xfrm>
          <a:prstGeom prst="rect">
            <a:avLst/>
          </a:prstGeom>
          <a:noFill/>
        </p:spPr>
      </p:pic>
      <p:pic>
        <p:nvPicPr>
          <p:cNvPr id="1033" name="Picture 9" descr="E:\Мои рисунки\вкл\x_f861d56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500826" y="4357694"/>
            <a:ext cx="2378066" cy="217328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Мои рисунки\Мои рисунки\Беларусь моя\вкл\(1345-1377)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85918" y="500042"/>
            <a:ext cx="6779466" cy="557216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00034" y="428604"/>
            <a:ext cx="93006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9600" b="1" dirty="0" smtClean="0">
                <a:solidFill>
                  <a:srgbClr val="FF0000"/>
                </a:solidFill>
              </a:rPr>
              <a:t>А</a:t>
            </a:r>
            <a:endParaRPr lang="ru-RU" sz="96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844" y="5214950"/>
            <a:ext cx="32464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4800" dirty="0" smtClean="0">
                <a:solidFill>
                  <a:srgbClr val="FFFF00"/>
                </a:solidFill>
              </a:rPr>
              <a:t>(1345-1377</a:t>
            </a:r>
            <a:r>
              <a:rPr lang="be-BY" sz="4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)</a:t>
            </a:r>
          </a:p>
          <a:p>
            <a:r>
              <a:rPr lang="be-BY" sz="4800" dirty="0" smtClean="0">
                <a:solidFill>
                  <a:srgbClr val="FFFF00"/>
                </a:solidFill>
              </a:rPr>
              <a:t>імя князя</a:t>
            </a:r>
            <a:endParaRPr lang="ru-RU" sz="4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E:\Мои рисунки\Мои рисунки\Беларусь моя\вкл\x_4d4b2b6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14348" y="571480"/>
            <a:ext cx="4189440" cy="5696689"/>
          </a:xfrm>
          <a:prstGeom prst="rect">
            <a:avLst/>
          </a:prstGeom>
          <a:noFill/>
        </p:spPr>
      </p:pic>
      <p:pic>
        <p:nvPicPr>
          <p:cNvPr id="3076" name="Picture 4" descr="E:\Мои рисунки\Мои рисунки\Беларусь моя\вкл\сканирование003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429124" y="285728"/>
            <a:ext cx="4184993" cy="382588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357950" y="4500570"/>
            <a:ext cx="84670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9600" dirty="0" smtClean="0">
                <a:solidFill>
                  <a:srgbClr val="FF0000"/>
                </a:solidFill>
              </a:rPr>
              <a:t>Б</a:t>
            </a:r>
            <a:endParaRPr lang="ru-RU" sz="96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15074" y="4143380"/>
            <a:ext cx="4129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3600" dirty="0" smtClean="0">
                <a:solidFill>
                  <a:srgbClr val="FFFF00"/>
                </a:solidFill>
              </a:rPr>
              <a:t>(прозвішча)</a:t>
            </a:r>
            <a:endParaRPr lang="ru-RU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Мои рисунки\Мои рисунки\Беларусь моя\вкл\507px-France_Flag_Map.sv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0"/>
            <a:ext cx="4829175" cy="4953000"/>
          </a:xfrm>
          <a:prstGeom prst="rect">
            <a:avLst/>
          </a:prstGeom>
          <a:noFill/>
        </p:spPr>
      </p:pic>
      <p:pic>
        <p:nvPicPr>
          <p:cNvPr id="4099" name="Picture 3" descr="E:\Мои рисунки\Мои рисунки\Беларусь моя\вкл\x_293cadd05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86314" y="1500174"/>
            <a:ext cx="3952879" cy="507206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42910" y="4786322"/>
            <a:ext cx="85472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9600" dirty="0" smtClean="0">
                <a:solidFill>
                  <a:srgbClr val="FF0000"/>
                </a:solidFill>
              </a:rPr>
              <a:t>В</a:t>
            </a:r>
            <a:endParaRPr lang="ru-RU" sz="96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14546" y="5929330"/>
            <a:ext cx="2758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4000" dirty="0" smtClean="0">
                <a:solidFill>
                  <a:srgbClr val="FFFF00"/>
                </a:solidFill>
              </a:rPr>
              <a:t>(Дынастыя)</a:t>
            </a:r>
            <a:endParaRPr lang="ru-RU" sz="4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Мои рисунки\Мои рисунки\Беларусь моя\вкл\станок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215042" y="2827541"/>
            <a:ext cx="2928958" cy="4030459"/>
          </a:xfrm>
          <a:prstGeom prst="rect">
            <a:avLst/>
          </a:prstGeom>
          <a:noFill/>
        </p:spPr>
      </p:pic>
      <p:pic>
        <p:nvPicPr>
          <p:cNvPr id="6147" name="Picture 3" descr="E:\Мои рисунки\Мои рисунки\Беларусь моя\вкл\друкарня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071670" y="0"/>
            <a:ext cx="4500594" cy="557214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4" y="4857760"/>
            <a:ext cx="341792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e-BY" sz="9600" dirty="0" smtClean="0">
                <a:solidFill>
                  <a:srgbClr val="FF0000"/>
                </a:solidFill>
              </a:rPr>
              <a:t>Д </a:t>
            </a:r>
            <a:r>
              <a:rPr lang="be-BY" sz="4800" dirty="0" smtClean="0">
                <a:solidFill>
                  <a:srgbClr val="FFFF00"/>
                </a:solidFill>
              </a:rPr>
              <a:t>(справа)</a:t>
            </a:r>
            <a:endParaRPr lang="ru-RU" sz="4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Мои рисунки\Мои рисунки\Беларусь моя\вкл\x_b9cf06ed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357166"/>
            <a:ext cx="7027013" cy="621510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786710" y="4929198"/>
            <a:ext cx="71365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9600" dirty="0" smtClean="0">
                <a:solidFill>
                  <a:srgbClr val="FF0000"/>
                </a:solidFill>
                <a:cs typeface="Aharoni" pitchFamily="2" charset="-79"/>
              </a:rPr>
              <a:t>Г</a:t>
            </a:r>
            <a:endParaRPr lang="ru-RU" sz="9600" dirty="0">
              <a:solidFill>
                <a:srgbClr val="FF0000"/>
              </a:solidFill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02681" y="214290"/>
            <a:ext cx="26516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4800" dirty="0" smtClean="0">
                <a:solidFill>
                  <a:srgbClr val="FFFF00"/>
                </a:solidFill>
              </a:rPr>
              <a:t>( падзея )</a:t>
            </a:r>
            <a:endParaRPr lang="ru-RU" sz="4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Мои рисунки\Мои рисунки\Беларусь моя\вкл\Евангелие-Матвей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233733" y="2571744"/>
            <a:ext cx="2910267" cy="4132276"/>
          </a:xfrm>
          <a:prstGeom prst="rect">
            <a:avLst/>
          </a:prstGeom>
          <a:noFill/>
        </p:spPr>
      </p:pic>
      <p:pic>
        <p:nvPicPr>
          <p:cNvPr id="7171" name="Picture 3" descr="E:\Мои рисунки\Мои рисунки\Беларусь моя\вкл\еванг-е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4457017" cy="3643338"/>
          </a:xfrm>
          <a:prstGeom prst="rect">
            <a:avLst/>
          </a:prstGeom>
          <a:noFill/>
        </p:spPr>
      </p:pic>
      <p:pic>
        <p:nvPicPr>
          <p:cNvPr id="7172" name="Picture 4" descr="E:\Мои рисунки\Мои рисунки\Беларусь моя\вкл\Евангелие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214678" y="2571744"/>
            <a:ext cx="2822584" cy="4132841"/>
          </a:xfrm>
          <a:prstGeom prst="rect">
            <a:avLst/>
          </a:prstGeom>
          <a:noFill/>
        </p:spPr>
      </p:pic>
      <p:pic>
        <p:nvPicPr>
          <p:cNvPr id="7173" name="Picture 5" descr="E:\Мои рисунки\Мои рисунки\Беларусь моя\вкл\крыж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7143768" y="0"/>
            <a:ext cx="1704717" cy="253522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214414" y="4429132"/>
            <a:ext cx="78579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9600" dirty="0" smtClean="0">
                <a:solidFill>
                  <a:srgbClr val="FF0000"/>
                </a:solidFill>
              </a:rPr>
              <a:t>Е</a:t>
            </a:r>
            <a:endParaRPr lang="ru-RU" sz="96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86050" y="0"/>
            <a:ext cx="48549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(рэлігійны кананічны твор)</a:t>
            </a:r>
            <a:endParaRPr lang="ru-RU" sz="32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Мои рисунки\Мои рисунки\Беларусь моя\вкл\Ж.Аўгуст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20" y="285728"/>
            <a:ext cx="3571875" cy="4572000"/>
          </a:xfrm>
          <a:prstGeom prst="rect">
            <a:avLst/>
          </a:prstGeom>
          <a:noFill/>
        </p:spPr>
      </p:pic>
      <p:pic>
        <p:nvPicPr>
          <p:cNvPr id="8195" name="Picture 3" descr="E:\Мои рисунки\Мои рисунки\Беларусь моя\вкл\жыг і барбара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57818" y="2022493"/>
            <a:ext cx="3786182" cy="4835507"/>
          </a:xfrm>
          <a:prstGeom prst="rect">
            <a:avLst/>
          </a:prstGeom>
          <a:noFill/>
        </p:spPr>
      </p:pic>
      <p:pic>
        <p:nvPicPr>
          <p:cNvPr id="8196" name="Picture 4" descr="E:\Мои рисунки\Мои рисунки\Беларусь моя\вкл\x_dcb77811b6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143372" y="428604"/>
            <a:ext cx="2071702" cy="278608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286644" y="214290"/>
            <a:ext cx="117051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9600" dirty="0" smtClean="0">
                <a:solidFill>
                  <a:srgbClr val="FF0000"/>
                </a:solidFill>
              </a:rPr>
              <a:t>Ж</a:t>
            </a:r>
            <a:endParaRPr lang="ru-RU" sz="96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2976" y="5643578"/>
            <a:ext cx="30905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4000" dirty="0" smtClean="0">
                <a:solidFill>
                  <a:srgbClr val="FFFF00"/>
                </a:solidFill>
              </a:rPr>
              <a:t>( поўнае імя )</a:t>
            </a:r>
            <a:endParaRPr lang="ru-RU" sz="4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 descr="E:\Мои рисунки\Мои рисунки\Беларусь моя\вкл\залессе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143340" y="1071546"/>
            <a:ext cx="5000660" cy="3358652"/>
          </a:xfrm>
          <a:prstGeom prst="rect">
            <a:avLst/>
          </a:prstGeom>
          <a:noFill/>
        </p:spPr>
      </p:pic>
      <p:pic>
        <p:nvPicPr>
          <p:cNvPr id="9222" name="Picture 6" descr="E:\Мои рисунки\Мои рисунки\Беларусь моя\вкл\залессе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3524250"/>
            <a:ext cx="4933950" cy="3333750"/>
          </a:xfrm>
          <a:prstGeom prst="rect">
            <a:avLst/>
          </a:prstGeom>
          <a:noFill/>
        </p:spPr>
      </p:pic>
      <p:pic>
        <p:nvPicPr>
          <p:cNvPr id="9223" name="Picture 7" descr="E:\Мои рисунки\Мои рисунки\Беларусь моя\вкл\залессе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214290"/>
            <a:ext cx="4286250" cy="228760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929190" y="4214818"/>
            <a:ext cx="48577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9600" dirty="0" smtClean="0">
                <a:solidFill>
                  <a:srgbClr val="FF0000"/>
                </a:solidFill>
              </a:rPr>
              <a:t>З </a:t>
            </a:r>
          </a:p>
          <a:p>
            <a:r>
              <a:rPr lang="be-BY" sz="4800" dirty="0" smtClean="0">
                <a:solidFill>
                  <a:srgbClr val="FFFF00"/>
                </a:solidFill>
              </a:rPr>
              <a:t>( назва сядзібы)</a:t>
            </a:r>
            <a:endParaRPr lang="ru-RU" sz="4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:\Мои рисунки\Мои рисунки\Беларусь моя\вкл\Ішкалдзь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23803" y="1142984"/>
            <a:ext cx="5620197" cy="422117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500166" y="428604"/>
            <a:ext cx="46679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9600" dirty="0">
                <a:solidFill>
                  <a:srgbClr val="FF0000"/>
                </a:solidFill>
              </a:rPr>
              <a:t>і</a:t>
            </a:r>
            <a:endParaRPr lang="ru-RU" sz="96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4414" y="5715016"/>
            <a:ext cx="6836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3600" dirty="0" smtClean="0">
                <a:solidFill>
                  <a:srgbClr val="FFFF00"/>
                </a:solidFill>
              </a:rPr>
              <a:t>( назва вёскі; Берасцейская вобл.)</a:t>
            </a:r>
            <a:endParaRPr lang="ru-RU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E:\Мои рисунки\Мои рисунки\Беларусь моя\вкл\x_13f9cf8feb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648325" y="0"/>
            <a:ext cx="3495675" cy="4572000"/>
          </a:xfrm>
          <a:prstGeom prst="rect">
            <a:avLst/>
          </a:prstGeom>
          <a:noFill/>
        </p:spPr>
      </p:pic>
      <p:pic>
        <p:nvPicPr>
          <p:cNvPr id="11269" name="Picture 5" descr="E:\Мои рисунки\Мои рисунки\Беларусь моя\вкл\x_baac3b8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2286000"/>
            <a:ext cx="3590925" cy="4572000"/>
          </a:xfrm>
          <a:prstGeom prst="rect">
            <a:avLst/>
          </a:prstGeom>
          <a:noFill/>
        </p:spPr>
      </p:pic>
      <p:pic>
        <p:nvPicPr>
          <p:cNvPr id="11270" name="Picture 6" descr="E:\Мои рисунки\Мои рисунки\Беларусь моя\вкл\x_ee4b526e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928926" y="1071546"/>
            <a:ext cx="3033709" cy="400049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000100" y="142852"/>
            <a:ext cx="85311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9600" dirty="0" smtClean="0">
                <a:solidFill>
                  <a:srgbClr val="FF0000"/>
                </a:solidFill>
              </a:rPr>
              <a:t>К</a:t>
            </a:r>
            <a:endParaRPr lang="ru-RU" sz="96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88478" y="5786454"/>
            <a:ext cx="64853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3600" dirty="0" smtClean="0">
                <a:solidFill>
                  <a:schemeClr val="accent2">
                    <a:lumMod val="50000"/>
                  </a:schemeClr>
                </a:solidFill>
              </a:rPr>
              <a:t>( </a:t>
            </a:r>
            <a:r>
              <a:rPr lang="be-BY" sz="3600" dirty="0" smtClean="0">
                <a:solidFill>
                  <a:schemeClr val="accent2">
                    <a:lumMod val="75000"/>
                  </a:schemeClr>
                </a:solidFill>
              </a:rPr>
              <a:t>на</a:t>
            </a:r>
            <a:r>
              <a:rPr lang="be-BY" sz="3600" dirty="0" smtClean="0">
                <a:solidFill>
                  <a:srgbClr val="FFFF00"/>
                </a:solidFill>
              </a:rPr>
              <a:t>зва тыпу гусарскай харугвы )</a:t>
            </a:r>
            <a:endParaRPr lang="ru-RU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E:\Мои рисунки\Мои рисунки\Беларусь моя\вкл\кт.л.уніі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4000503"/>
            <a:ext cx="3643306" cy="2857497"/>
          </a:xfrm>
          <a:prstGeom prst="rect">
            <a:avLst/>
          </a:prstGeom>
          <a:noFill/>
        </p:spPr>
      </p:pic>
      <p:pic>
        <p:nvPicPr>
          <p:cNvPr id="12292" name="Picture 4" descr="E:\Мои рисунки\Мои рисунки\Беларусь моя\вкл\x_7b569f4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7224" y="0"/>
            <a:ext cx="7781562" cy="435769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15008" y="4786322"/>
            <a:ext cx="340349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9600" dirty="0" smtClean="0">
                <a:solidFill>
                  <a:srgbClr val="FF0000"/>
                </a:solidFill>
              </a:rPr>
              <a:t>Л </a:t>
            </a:r>
            <a:r>
              <a:rPr lang="be-BY" sz="4800" dirty="0" smtClean="0">
                <a:solidFill>
                  <a:srgbClr val="FFFF00"/>
                </a:solidFill>
              </a:rPr>
              <a:t>(падзея)</a:t>
            </a:r>
            <a:endParaRPr lang="ru-RU" sz="4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E:\Мои рисунки\Мои рисунки\Беларусь моя\вкл\x_46716983e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14678" y="428604"/>
            <a:ext cx="5500694" cy="5500694"/>
          </a:xfrm>
          <a:prstGeom prst="rect">
            <a:avLst/>
          </a:prstGeom>
          <a:noFill/>
        </p:spPr>
      </p:pic>
      <p:pic>
        <p:nvPicPr>
          <p:cNvPr id="13315" name="Picture 3" descr="E:\Мои рисунки\Мои рисунки\Беларусь моя\вкл\x_2874de7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5720" y="3929066"/>
            <a:ext cx="2714644" cy="267844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71538" y="928670"/>
            <a:ext cx="1237839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9600" dirty="0" smtClean="0">
                <a:solidFill>
                  <a:srgbClr val="FF0000"/>
                </a:solidFill>
              </a:rPr>
              <a:t>М</a:t>
            </a:r>
            <a:endParaRPr lang="en-US" sz="9600" dirty="0" smtClean="0">
              <a:solidFill>
                <a:srgbClr val="FF0000"/>
              </a:solidFill>
            </a:endParaRPr>
          </a:p>
          <a:p>
            <a:endParaRPr lang="ru-RU" sz="9600" dirty="0">
              <a:solidFill>
                <a:srgbClr val="FF0000"/>
              </a:solidFill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e-BY" sz="4800" dirty="0" smtClean="0">
                <a:solidFill>
                  <a:srgbClr val="FFFF00"/>
                </a:solidFill>
              </a:rPr>
              <a:t>(імя)</a:t>
            </a:r>
            <a:endParaRPr lang="ru-RU" sz="4800" dirty="0">
              <a:solidFill>
                <a:srgbClr val="FFFF00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 descr="E:\Мои рисунки\Мои рисунки\Беларусь моя\вкл\новогрудскій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4153"/>
            <a:ext cx="9144000" cy="691849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286248" y="0"/>
            <a:ext cx="307648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9600" dirty="0" smtClean="0">
                <a:solidFill>
                  <a:srgbClr val="FF0000"/>
                </a:solidFill>
              </a:rPr>
              <a:t>Н </a:t>
            </a:r>
            <a:r>
              <a:rPr lang="be-BY" sz="4800" dirty="0" smtClean="0">
                <a:solidFill>
                  <a:srgbClr val="FFFF00"/>
                </a:solidFill>
              </a:rPr>
              <a:t>(назва)</a:t>
            </a:r>
            <a:endParaRPr lang="ru-RU" sz="4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E:\Мои рисунки\Мои рисунки\Беларусь моя\вкл\x_a31f6b961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857752" y="357166"/>
            <a:ext cx="3867150" cy="4581526"/>
          </a:xfrm>
          <a:prstGeom prst="rect">
            <a:avLst/>
          </a:prstGeom>
          <a:noFill/>
        </p:spPr>
      </p:pic>
      <p:pic>
        <p:nvPicPr>
          <p:cNvPr id="15363" name="Picture 3" descr="E:\Мои рисунки\Мои рисунки\Беларусь моя\вкл\замчішче оршы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2844" y="2928934"/>
            <a:ext cx="5000660" cy="375425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857356" y="571480"/>
            <a:ext cx="100059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9600" dirty="0" smtClean="0">
                <a:solidFill>
                  <a:srgbClr val="FF0000"/>
                </a:solidFill>
              </a:rPr>
              <a:t>О</a:t>
            </a:r>
            <a:endParaRPr lang="ru-RU" sz="96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57818" y="5357826"/>
            <a:ext cx="322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3600" dirty="0" smtClean="0">
                <a:solidFill>
                  <a:srgbClr val="FFFF00"/>
                </a:solidFill>
              </a:rPr>
              <a:t>( назва горада )</a:t>
            </a:r>
            <a:endParaRPr lang="ru-RU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 descr="E:\Мои рисунки\Мои рисунки\Беларусь моя\вкл\понятовскійй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20" y="2000240"/>
            <a:ext cx="3524250" cy="4525963"/>
          </a:xfrm>
          <a:prstGeom prst="rect">
            <a:avLst/>
          </a:prstGeom>
          <a:noFill/>
        </p:spPr>
      </p:pic>
      <p:pic>
        <p:nvPicPr>
          <p:cNvPr id="16388" name="Picture 4" descr="E:\Мои рисунки\Мои рисунки\Беларусь моя\вкл\понятовскій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929058" y="2071678"/>
            <a:ext cx="2714644" cy="4428128"/>
          </a:xfrm>
          <a:prstGeom prst="rect">
            <a:avLst/>
          </a:prstGeom>
          <a:noFill/>
        </p:spPr>
      </p:pic>
      <p:pic>
        <p:nvPicPr>
          <p:cNvPr id="16389" name="Picture 5" descr="E:\Мои рисунки\Мои рисунки\Беларусь моя\вкл\x_886dbdc0eb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286512" y="-1"/>
            <a:ext cx="2857488" cy="364331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28596" y="571480"/>
            <a:ext cx="54228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3600" dirty="0" smtClean="0">
                <a:solidFill>
                  <a:srgbClr val="FFFF00"/>
                </a:solidFill>
              </a:rPr>
              <a:t>( можна толькі прозвішча )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29520" y="4214818"/>
            <a:ext cx="94929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9600" dirty="0" smtClean="0">
                <a:solidFill>
                  <a:srgbClr val="FF0000"/>
                </a:solidFill>
              </a:rPr>
              <a:t>П</a:t>
            </a:r>
            <a:endParaRPr lang="ru-RU" sz="9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E:\Мои рисунки\Мои рисунки\Беларусь моя\вкл\ratusha094_a8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857750" y="0"/>
            <a:ext cx="4286250" cy="3209925"/>
          </a:xfrm>
          <a:prstGeom prst="rect">
            <a:avLst/>
          </a:prstGeom>
          <a:noFill/>
        </p:spPr>
      </p:pic>
      <p:pic>
        <p:nvPicPr>
          <p:cNvPr id="17411" name="Picture 3" descr="E:\Мои рисунки\Мои рисунки\Беларусь моя\вкл\ratusha144_d189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3286125"/>
            <a:ext cx="4762500" cy="3571875"/>
          </a:xfrm>
          <a:prstGeom prst="rect">
            <a:avLst/>
          </a:prstGeom>
          <a:noFill/>
        </p:spPr>
      </p:pic>
      <p:pic>
        <p:nvPicPr>
          <p:cNvPr id="17412" name="Picture 4" descr="E:\Мои рисунки\Мои рисунки\Беларусь моя\вкл\ratusha0657_d60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143240" y="357166"/>
            <a:ext cx="3219450" cy="3810000"/>
          </a:xfrm>
          <a:prstGeom prst="rect">
            <a:avLst/>
          </a:prstGeom>
          <a:noFill/>
        </p:spPr>
      </p:pic>
      <p:pic>
        <p:nvPicPr>
          <p:cNvPr id="17413" name="Picture 5" descr="E:\Мои рисунки\Мои рисунки\Беларусь моя\вкл\ратуша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072198" y="3571876"/>
            <a:ext cx="2286016" cy="307183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357166"/>
            <a:ext cx="32861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9600" dirty="0" smtClean="0">
                <a:solidFill>
                  <a:srgbClr val="FF0000"/>
                </a:solidFill>
                <a:cs typeface="Aharoni" pitchFamily="2" charset="-79"/>
              </a:rPr>
              <a:t>Р </a:t>
            </a:r>
            <a:r>
              <a:rPr lang="be-BY" sz="4800" dirty="0" smtClean="0">
                <a:solidFill>
                  <a:srgbClr val="FFFF00"/>
                </a:solidFill>
                <a:cs typeface="Aharoni" pitchFamily="2" charset="-79"/>
              </a:rPr>
              <a:t>(пабудова)</a:t>
            </a:r>
            <a:endParaRPr lang="ru-RU" sz="4800" dirty="0">
              <a:solidFill>
                <a:srgbClr val="FFFF00"/>
              </a:solidFill>
              <a:cs typeface="Aharoni" pitchFamily="2" charset="-79"/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E:\Мои рисунки\Мои рисунки\Беларусь моя\вкл\x_3f456586c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714876" y="285728"/>
            <a:ext cx="3786214" cy="618157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643042" y="214290"/>
            <a:ext cx="84189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9600" dirty="0">
                <a:solidFill>
                  <a:srgbClr val="FF0000"/>
                </a:solidFill>
              </a:rPr>
              <a:t>С</a:t>
            </a:r>
            <a:endParaRPr lang="ru-RU" sz="96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929330"/>
            <a:ext cx="77214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4800" dirty="0" smtClean="0">
                <a:solidFill>
                  <a:srgbClr val="FFFF00"/>
                </a:solidFill>
              </a:rPr>
              <a:t>( галоўны свод законаў ВКЛ )</a:t>
            </a:r>
            <a:endParaRPr lang="ru-RU" sz="4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E:\Мои рисунки\Мои рисунки\Беларусь моя\вкл\трокі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14678" y="2285992"/>
            <a:ext cx="5488000" cy="4054932"/>
          </a:xfrm>
          <a:prstGeom prst="rect">
            <a:avLst/>
          </a:prstGeom>
          <a:noFill/>
        </p:spPr>
      </p:pic>
      <p:pic>
        <p:nvPicPr>
          <p:cNvPr id="19459" name="Picture 3" descr="E:\Мои рисунки\Мои рисунки\Беларусь моя\вкл\Тракай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>
            <a:off x="357158" y="2857496"/>
            <a:ext cx="2652136" cy="314327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285852" y="428604"/>
            <a:ext cx="78418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9600" dirty="0" smtClean="0">
                <a:solidFill>
                  <a:srgbClr val="FF0000"/>
                </a:solidFill>
              </a:rPr>
              <a:t>Т</a:t>
            </a:r>
            <a:endParaRPr lang="ru-RU" sz="96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72264" y="285728"/>
            <a:ext cx="228145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4400" dirty="0" smtClean="0">
                <a:solidFill>
                  <a:srgbClr val="FFFF00"/>
                </a:solidFill>
              </a:rPr>
              <a:t> ( горад )</a:t>
            </a:r>
            <a:endParaRPr lang="ru-RU" sz="4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E:\Мои рисунки\Мои рисунки\Беларусь моя\вкл\x_9bc392eaa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643438" y="-43820"/>
            <a:ext cx="4500562" cy="6901820"/>
          </a:xfrm>
          <a:prstGeom prst="rect">
            <a:avLst/>
          </a:prstGeom>
          <a:noFill/>
        </p:spPr>
      </p:pic>
      <p:pic>
        <p:nvPicPr>
          <p:cNvPr id="20483" name="Picture 3" descr="E:\Мои рисунки\Мои рисунки\Беларусь моя\вкл\x_26486e5053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14348" y="1357298"/>
            <a:ext cx="3124200" cy="4572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85918" y="0"/>
            <a:ext cx="104387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9600" dirty="0" smtClean="0">
                <a:solidFill>
                  <a:srgbClr val="FF0000"/>
                </a:solidFill>
              </a:rPr>
              <a:t>Ф</a:t>
            </a:r>
            <a:endParaRPr lang="ru-RU" sz="96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8728" y="5857892"/>
            <a:ext cx="18573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4800" dirty="0" smtClean="0">
                <a:solidFill>
                  <a:srgbClr val="FFFF00"/>
                </a:solidFill>
              </a:rPr>
              <a:t>( імя )</a:t>
            </a:r>
            <a:endParaRPr lang="ru-RU" sz="4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 descr="E:\Мои рисунки\Мои рисунки\Беларусь моя\вкл\Ян хад-ч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2286000"/>
            <a:ext cx="2981325" cy="4572000"/>
          </a:xfrm>
          <a:prstGeom prst="rect">
            <a:avLst/>
          </a:prstGeom>
          <a:noFill/>
        </p:spPr>
      </p:pic>
      <p:pic>
        <p:nvPicPr>
          <p:cNvPr id="21508" name="Picture 4" descr="E:\Мои рисунки\Мои рисунки\Беларусь моя\вкл\Ян х-ч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500298" y="357166"/>
            <a:ext cx="3724284" cy="3724284"/>
          </a:xfrm>
          <a:prstGeom prst="rect">
            <a:avLst/>
          </a:prstGeom>
          <a:noFill/>
        </p:spPr>
      </p:pic>
      <p:pic>
        <p:nvPicPr>
          <p:cNvPr id="21509" name="Picture 5" descr="E:\Мои рисунки\Мои рисунки\Беларусь моя\вкл\Ян Хадкевіч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857884" y="0"/>
            <a:ext cx="3286116" cy="457200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57224" y="285728"/>
            <a:ext cx="3571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9600" dirty="0" smtClean="0">
                <a:solidFill>
                  <a:srgbClr val="FF0000"/>
                </a:solidFill>
              </a:rPr>
              <a:t>Х</a:t>
            </a:r>
            <a:endParaRPr lang="ru-RU" sz="96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28926" y="5072074"/>
            <a:ext cx="6416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3600" dirty="0" smtClean="0"/>
              <a:t> </a:t>
            </a:r>
            <a:r>
              <a:rPr lang="be-BY" sz="3600" dirty="0" smtClean="0">
                <a:solidFill>
                  <a:srgbClr val="FFFF00"/>
                </a:solidFill>
              </a:rPr>
              <a:t>(палкаводзец ВКЛ ; 1605-1621)</a:t>
            </a:r>
            <a:endParaRPr lang="ru-RU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Мои рисунки\Мои рисунки\Беларусь моя\вкл\x_c3ffb6ee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71604" y="788868"/>
            <a:ext cx="3643338" cy="506899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85720" y="214290"/>
            <a:ext cx="97174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9600" dirty="0" smtClean="0">
                <a:solidFill>
                  <a:srgbClr val="FF0000"/>
                </a:solidFill>
              </a:rPr>
              <a:t>Ц</a:t>
            </a:r>
            <a:endParaRPr lang="ru-RU" sz="96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000768"/>
            <a:ext cx="42938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3600" dirty="0" smtClean="0">
                <a:solidFill>
                  <a:srgbClr val="FFFF00"/>
                </a:solidFill>
              </a:rPr>
              <a:t>  (  толькі прозвішча )</a:t>
            </a:r>
            <a:endParaRPr lang="ru-RU" sz="3600" dirty="0">
              <a:solidFill>
                <a:srgbClr val="FFFF00"/>
              </a:solidFill>
            </a:endParaRPr>
          </a:p>
        </p:txBody>
      </p:sp>
      <p:pic>
        <p:nvPicPr>
          <p:cNvPr id="1029" name="Picture 5" descr="E:\Мои рисунки\Мои рисунки\Беларусь моя\вкл\x_68f63ce769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500562" y="357166"/>
            <a:ext cx="4371976" cy="5815289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Мои рисунки\Мои рисунки\Беларусь моя\вкл\church0294_d6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334000" y="0"/>
            <a:ext cx="3810000" cy="2857500"/>
          </a:xfrm>
          <a:prstGeom prst="rect">
            <a:avLst/>
          </a:prstGeom>
          <a:noFill/>
        </p:spPr>
      </p:pic>
      <p:pic>
        <p:nvPicPr>
          <p:cNvPr id="2052" name="Picture 4" descr="E:\Мои рисунки\Мои рисунки\Беларусь моя\вкл\palace0313_d6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34000" y="4000500"/>
            <a:ext cx="3810000" cy="2857500"/>
          </a:xfrm>
          <a:prstGeom prst="rect">
            <a:avLst/>
          </a:prstGeom>
          <a:noFill/>
        </p:spPr>
      </p:pic>
      <p:pic>
        <p:nvPicPr>
          <p:cNvPr id="2053" name="Picture 5" descr="E:\Мои рисунки\Мои рисунки\Беларусь моя\вкл\ratusha0334_d6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3648075"/>
            <a:ext cx="4286250" cy="3209925"/>
          </a:xfrm>
          <a:prstGeom prst="rect">
            <a:avLst/>
          </a:prstGeom>
          <a:noFill/>
        </p:spPr>
      </p:pic>
      <p:pic>
        <p:nvPicPr>
          <p:cNvPr id="2054" name="Picture 6" descr="E:\Мои рисунки\Мои рисунки\Беларусь моя\вкл\x_4cd96ee7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143240" y="1857364"/>
            <a:ext cx="2371730" cy="284880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071538" y="1785926"/>
            <a:ext cx="86914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9600" dirty="0" smtClean="0">
                <a:solidFill>
                  <a:srgbClr val="FF0000"/>
                </a:solidFill>
              </a:rPr>
              <a:t>Ч</a:t>
            </a:r>
            <a:endParaRPr lang="ru-RU" sz="96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42852"/>
            <a:ext cx="53081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3600" dirty="0" smtClean="0">
                <a:solidFill>
                  <a:srgbClr val="FFFF00"/>
                </a:solidFill>
              </a:rPr>
              <a:t>(горад; Гомельская вобл. )</a:t>
            </a:r>
            <a:endParaRPr lang="ru-RU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Карапуз\Мои документы\Мои результаты сканировани\шаўцы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1472" y="285728"/>
            <a:ext cx="5214974" cy="638152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857884" y="2214554"/>
            <a:ext cx="307183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9600" dirty="0" smtClean="0">
                <a:solidFill>
                  <a:srgbClr val="FF0000"/>
                </a:solidFill>
              </a:rPr>
              <a:t>Ш </a:t>
            </a:r>
            <a:r>
              <a:rPr lang="be-BY" sz="9600" dirty="0" smtClean="0">
                <a:solidFill>
                  <a:srgbClr val="FFFF00"/>
                </a:solidFill>
              </a:rPr>
              <a:t>(цэх)</a:t>
            </a:r>
            <a:endParaRPr lang="ru-RU" sz="9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Мои рисунки\Мои рисунки\Беларусь моя\вкл\180px-Sejm_hall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108566" y="0"/>
            <a:ext cx="4035434" cy="2869642"/>
          </a:xfrm>
          <a:prstGeom prst="rect">
            <a:avLst/>
          </a:prstGeom>
          <a:noFill/>
        </p:spPr>
      </p:pic>
      <p:pic>
        <p:nvPicPr>
          <p:cNvPr id="4099" name="Picture 3" descr="E:\Мои рисунки\Мои рисунки\Беларусь моя\вкл\элекционный сейм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2973320"/>
            <a:ext cx="6134124" cy="388468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7143768" y="4214818"/>
            <a:ext cx="85953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9600" dirty="0" smtClean="0">
                <a:solidFill>
                  <a:srgbClr val="FF0000"/>
                </a:solidFill>
              </a:rPr>
              <a:t>Э</a:t>
            </a:r>
            <a:endParaRPr lang="ru-RU" sz="96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34" y="857232"/>
            <a:ext cx="37401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5400" dirty="0" smtClean="0">
                <a:solidFill>
                  <a:srgbClr val="FFFF00"/>
                </a:solidFill>
              </a:rPr>
              <a:t>( = выбары )</a:t>
            </a:r>
            <a:endParaRPr lang="ru-RU" sz="5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Карапуз\Мои документы\Мои результаты сканировани\сканирование000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0034" y="1071546"/>
            <a:ext cx="4064358" cy="5572140"/>
          </a:xfrm>
          <a:prstGeom prst="rect">
            <a:avLst/>
          </a:prstGeom>
          <a:noFill/>
        </p:spPr>
      </p:pic>
      <p:pic>
        <p:nvPicPr>
          <p:cNvPr id="5123" name="Picture 3" descr="E:\Мои рисунки\Мои рисунки\Беларусь моя\вкл\ae9da5c36b1bede7957c15b28eb6b04c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000496" y="0"/>
            <a:ext cx="4143404" cy="3107553"/>
          </a:xfrm>
          <a:prstGeom prst="rect">
            <a:avLst/>
          </a:prstGeom>
          <a:noFill/>
        </p:spPr>
      </p:pic>
      <p:pic>
        <p:nvPicPr>
          <p:cNvPr id="5124" name="Picture 4" descr="E:\Мои рисунки\Мои рисунки\Беларусь моя\вкл\x_b9cf06ed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286380" y="3429000"/>
            <a:ext cx="3286148" cy="295384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928662" y="285728"/>
            <a:ext cx="26949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3600" dirty="0" smtClean="0">
                <a:solidFill>
                  <a:srgbClr val="FFFF00"/>
                </a:solidFill>
              </a:rPr>
              <a:t>( прозвішча )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77307" y="0"/>
            <a:ext cx="126669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9600" dirty="0" smtClean="0">
                <a:solidFill>
                  <a:srgbClr val="FF0000"/>
                </a:solidFill>
              </a:rPr>
              <a:t>Ю</a:t>
            </a:r>
            <a:endParaRPr lang="ru-RU" sz="9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Мои рисунки\Мои рисунки\Беларусь моя\вкл\x_433ef98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85918" y="0"/>
            <a:ext cx="2000264" cy="2928958"/>
          </a:xfrm>
          <a:prstGeom prst="rect">
            <a:avLst/>
          </a:prstGeom>
          <a:noFill/>
        </p:spPr>
      </p:pic>
      <p:pic>
        <p:nvPicPr>
          <p:cNvPr id="6147" name="Picture 3" descr="E:\Мои рисунки\Мои рисунки\Беларусь моя\вкл\x_1e67270e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786182" y="0"/>
            <a:ext cx="2125676" cy="2943797"/>
          </a:xfrm>
          <a:prstGeom prst="rect">
            <a:avLst/>
          </a:prstGeom>
          <a:noFill/>
        </p:spPr>
      </p:pic>
      <p:pic>
        <p:nvPicPr>
          <p:cNvPr id="6148" name="Picture 4" descr="E:\Мои рисунки\Мои рисунки\Беларусь моя\вкл\ягелоны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760587" y="0"/>
            <a:ext cx="2383413" cy="3195637"/>
          </a:xfrm>
          <a:prstGeom prst="rect">
            <a:avLst/>
          </a:prstGeom>
          <a:noFill/>
        </p:spPr>
      </p:pic>
      <p:pic>
        <p:nvPicPr>
          <p:cNvPr id="6149" name="Picture 5" descr="E:\Мои рисунки\Мои рисунки\Беларусь моя\вкл\яАлександ ягелон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3660763"/>
            <a:ext cx="2431232" cy="3197237"/>
          </a:xfrm>
          <a:prstGeom prst="rect">
            <a:avLst/>
          </a:prstGeom>
          <a:noFill/>
        </p:spPr>
      </p:pic>
      <p:pic>
        <p:nvPicPr>
          <p:cNvPr id="6150" name="Picture 6" descr="E:\Мои рисунки\Мои рисунки\Беларусь моя\вкл\Ж.Стары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786050" y="3598864"/>
            <a:ext cx="2588337" cy="3259136"/>
          </a:xfrm>
          <a:prstGeom prst="rect">
            <a:avLst/>
          </a:prstGeom>
          <a:noFill/>
        </p:spPr>
      </p:pic>
      <p:pic>
        <p:nvPicPr>
          <p:cNvPr id="6151" name="Picture 7" descr="E:\Мои рисунки\Мои рисунки\Беларусь моя\вкл\Ж.Аўгуст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6072198" y="3500438"/>
            <a:ext cx="2623095" cy="335756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57158" y="0"/>
            <a:ext cx="86754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9600" dirty="0" smtClean="0">
                <a:solidFill>
                  <a:srgbClr val="FF0000"/>
                </a:solidFill>
              </a:rPr>
              <a:t>Я</a:t>
            </a:r>
            <a:endParaRPr lang="ru-RU" sz="96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158" y="2857496"/>
            <a:ext cx="34131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4800" dirty="0" smtClean="0">
                <a:solidFill>
                  <a:srgbClr val="FFFF00"/>
                </a:solidFill>
              </a:rPr>
              <a:t>( дынастыя )</a:t>
            </a:r>
            <a:endParaRPr lang="ru-RU" sz="4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e-BY" dirty="0" smtClean="0">
                <a:solidFill>
                  <a:srgbClr val="C00000"/>
                </a:solidFill>
              </a:rPr>
              <a:t>Адказы: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be-BY" dirty="0" smtClean="0"/>
              <a:t>Альгерд</a:t>
            </a:r>
            <a:br>
              <a:rPr lang="be-BY" dirty="0" smtClean="0"/>
            </a:br>
            <a:r>
              <a:rPr lang="be-BY" dirty="0" smtClean="0"/>
              <a:t>Будны</a:t>
            </a:r>
            <a:br>
              <a:rPr lang="be-BY" dirty="0" smtClean="0"/>
            </a:br>
            <a:r>
              <a:rPr lang="be-BY" dirty="0" smtClean="0"/>
              <a:t>Валуа</a:t>
            </a:r>
            <a:br>
              <a:rPr lang="be-BY" dirty="0" smtClean="0"/>
            </a:br>
            <a:r>
              <a:rPr lang="be-BY" dirty="0" smtClean="0"/>
              <a:t>Друкарня</a:t>
            </a:r>
            <a:br>
              <a:rPr lang="be-BY" dirty="0" smtClean="0"/>
            </a:br>
            <a:r>
              <a:rPr lang="be-BY" dirty="0" smtClean="0"/>
              <a:t>Грунвальд</a:t>
            </a:r>
            <a:br>
              <a:rPr lang="be-BY" dirty="0" smtClean="0"/>
            </a:br>
            <a:r>
              <a:rPr lang="be-BY" dirty="0" smtClean="0"/>
              <a:t>Евангелле</a:t>
            </a:r>
            <a:br>
              <a:rPr lang="be-BY" dirty="0" smtClean="0"/>
            </a:br>
            <a:r>
              <a:rPr lang="be-BY" dirty="0" smtClean="0"/>
              <a:t>Жыгімонт Аўгуст ІІ</a:t>
            </a:r>
            <a:br>
              <a:rPr lang="be-BY" dirty="0" smtClean="0"/>
            </a:br>
            <a:r>
              <a:rPr lang="be-BY" dirty="0" smtClean="0"/>
              <a:t>Залессе</a:t>
            </a:r>
            <a:br>
              <a:rPr lang="be-BY" dirty="0" smtClean="0"/>
            </a:br>
            <a:r>
              <a:rPr lang="be-BY" dirty="0" smtClean="0"/>
              <a:t>Ішкальдзь</a:t>
            </a:r>
            <a:br>
              <a:rPr lang="be-BY" dirty="0" smtClean="0"/>
            </a:br>
            <a:r>
              <a:rPr lang="be-BY" dirty="0" smtClean="0"/>
              <a:t>Крылатыя</a:t>
            </a:r>
            <a:br>
              <a:rPr lang="be-BY" dirty="0" smtClean="0"/>
            </a:br>
            <a:r>
              <a:rPr lang="be-BY" dirty="0" smtClean="0"/>
              <a:t>Люблінскі сейм</a:t>
            </a:r>
            <a:br>
              <a:rPr lang="be-BY" dirty="0" smtClean="0"/>
            </a:br>
            <a:r>
              <a:rPr lang="be-BY" dirty="0" smtClean="0"/>
              <a:t>Міндоўг</a:t>
            </a:r>
            <a:br>
              <a:rPr lang="be-BY" dirty="0" smtClean="0"/>
            </a:br>
            <a:r>
              <a:rPr lang="be-BY" dirty="0" smtClean="0"/>
              <a:t>Наваградак</a:t>
            </a:r>
            <a:br>
              <a:rPr lang="be-BY" dirty="0" smtClean="0"/>
            </a:br>
            <a:r>
              <a:rPr lang="be-BY" dirty="0" smtClean="0"/>
              <a:t>Орша</a:t>
            </a:r>
            <a:br>
              <a:rPr lang="be-BY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be-BY" dirty="0" smtClean="0"/>
              <a:t>Панятоўскі</a:t>
            </a:r>
            <a:br>
              <a:rPr lang="be-BY" dirty="0" smtClean="0"/>
            </a:br>
            <a:r>
              <a:rPr lang="be-BY" dirty="0" smtClean="0"/>
              <a:t>Ратуша</a:t>
            </a:r>
            <a:br>
              <a:rPr lang="be-BY" dirty="0" smtClean="0"/>
            </a:br>
            <a:r>
              <a:rPr lang="be-BY" dirty="0" smtClean="0"/>
              <a:t>Статут</a:t>
            </a:r>
            <a:br>
              <a:rPr lang="be-BY" dirty="0" smtClean="0"/>
            </a:br>
            <a:r>
              <a:rPr lang="be-BY" dirty="0" smtClean="0"/>
              <a:t>Трокі</a:t>
            </a:r>
          </a:p>
          <a:p>
            <a:pPr>
              <a:buNone/>
            </a:pPr>
            <a:r>
              <a:rPr lang="be-BY" dirty="0" smtClean="0"/>
              <a:t>	Францыск</a:t>
            </a:r>
            <a:br>
              <a:rPr lang="be-BY" dirty="0" smtClean="0"/>
            </a:br>
            <a:r>
              <a:rPr lang="be-BY" dirty="0" smtClean="0"/>
              <a:t>Хадкевіч</a:t>
            </a:r>
            <a:br>
              <a:rPr lang="be-BY" dirty="0" smtClean="0"/>
            </a:br>
            <a:r>
              <a:rPr lang="be-BY" dirty="0" smtClean="0"/>
              <a:t>Цяпінскі</a:t>
            </a:r>
            <a:br>
              <a:rPr lang="be-BY" dirty="0" smtClean="0"/>
            </a:br>
            <a:r>
              <a:rPr lang="be-BY" dirty="0" smtClean="0"/>
              <a:t>Чачэрск</a:t>
            </a:r>
            <a:br>
              <a:rPr lang="be-BY" dirty="0" smtClean="0"/>
            </a:br>
            <a:r>
              <a:rPr lang="be-BY" dirty="0" smtClean="0"/>
              <a:t>Шаўцы</a:t>
            </a:r>
            <a:br>
              <a:rPr lang="be-BY" dirty="0" smtClean="0"/>
            </a:br>
            <a:r>
              <a:rPr lang="be-BY" dirty="0" smtClean="0"/>
              <a:t>Элекцыя</a:t>
            </a:r>
            <a:br>
              <a:rPr lang="be-BY" dirty="0" smtClean="0"/>
            </a:br>
            <a:r>
              <a:rPr lang="be-BY" dirty="0" smtClean="0"/>
              <a:t>Юнгінген</a:t>
            </a:r>
            <a:br>
              <a:rPr lang="be-BY" dirty="0" smtClean="0"/>
            </a:br>
            <a:r>
              <a:rPr lang="be-BY" dirty="0" smtClean="0"/>
              <a:t>Ягелоны</a:t>
            </a:r>
            <a:br>
              <a:rPr lang="be-BY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Мои рисунки\вкл\x_2d890b9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214546" y="571480"/>
            <a:ext cx="4857784" cy="566741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142</Words>
  <Application>Microsoft Office PowerPoint</Application>
  <PresentationFormat>Экран (4:3)</PresentationFormat>
  <Paragraphs>53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(імя)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Адказы:</vt:lpstr>
      <vt:lpstr>Слайд 29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Карапуз</dc:creator>
  <cp:lastModifiedBy>Admin</cp:lastModifiedBy>
  <cp:revision>22</cp:revision>
  <dcterms:created xsi:type="dcterms:W3CDTF">2010-01-19T07:52:03Z</dcterms:created>
  <dcterms:modified xsi:type="dcterms:W3CDTF">2012-10-19T13:23:21Z</dcterms:modified>
</cp:coreProperties>
</file>